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1" r:id="rId5"/>
    <p:sldId id="268" r:id="rId6"/>
    <p:sldId id="259" r:id="rId7"/>
    <p:sldId id="302" r:id="rId8"/>
    <p:sldId id="276" r:id="rId9"/>
    <p:sldId id="278" r:id="rId10"/>
    <p:sldId id="279" r:id="rId11"/>
    <p:sldId id="280" r:id="rId12"/>
    <p:sldId id="281" r:id="rId13"/>
    <p:sldId id="283" r:id="rId14"/>
    <p:sldId id="284" r:id="rId15"/>
    <p:sldId id="285" r:id="rId16"/>
    <p:sldId id="286" r:id="rId17"/>
    <p:sldId id="323" r:id="rId18"/>
    <p:sldId id="288" r:id="rId19"/>
    <p:sldId id="289" r:id="rId20"/>
    <p:sldId id="324" r:id="rId21"/>
    <p:sldId id="292" r:id="rId22"/>
    <p:sldId id="294" r:id="rId23"/>
    <p:sldId id="343" r:id="rId24"/>
    <p:sldId id="344" r:id="rId25"/>
    <p:sldId id="345" r:id="rId26"/>
    <p:sldId id="346" r:id="rId27"/>
    <p:sldId id="295" r:id="rId28"/>
    <p:sldId id="337" r:id="rId29"/>
    <p:sldId id="325" r:id="rId30"/>
    <p:sldId id="338" r:id="rId31"/>
    <p:sldId id="270" r:id="rId32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D58"/>
    <a:srgbClr val="041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gs" Target="tags/tag276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11"/>
          <p:cNvSpPr/>
          <p:nvPr userDrawn="1">
            <p:custDataLst>
              <p:tags r:id="rId2"/>
            </p:custDataLst>
          </p:nvPr>
        </p:nvSpPr>
        <p:spPr>
          <a:xfrm rot="7440000" flipH="1">
            <a:off x="8440420" y="-2009775"/>
            <a:ext cx="3221990" cy="474408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231" h="6230">
                <a:moveTo>
                  <a:pt x="2694" y="0"/>
                </a:moveTo>
                <a:lnTo>
                  <a:pt x="4231" y="1036"/>
                </a:lnTo>
                <a:lnTo>
                  <a:pt x="4131" y="1185"/>
                </a:lnTo>
                <a:lnTo>
                  <a:pt x="4111" y="1185"/>
                </a:lnTo>
                <a:cubicBezTo>
                  <a:pt x="2636" y="1203"/>
                  <a:pt x="1446" y="2405"/>
                  <a:pt x="1446" y="3884"/>
                </a:cubicBezTo>
                <a:cubicBezTo>
                  <a:pt x="1446" y="4234"/>
                  <a:pt x="1512" y="4568"/>
                  <a:pt x="1633" y="4874"/>
                </a:cubicBezTo>
                <a:lnTo>
                  <a:pt x="1636" y="4882"/>
                </a:lnTo>
                <a:lnTo>
                  <a:pt x="727" y="6230"/>
                </a:lnTo>
                <a:lnTo>
                  <a:pt x="708" y="6202"/>
                </a:lnTo>
                <a:cubicBezTo>
                  <a:pt x="261" y="5540"/>
                  <a:pt x="0" y="4743"/>
                  <a:pt x="0" y="3884"/>
                </a:cubicBezTo>
                <a:cubicBezTo>
                  <a:pt x="0" y="2113"/>
                  <a:pt x="1110" y="602"/>
                  <a:pt x="2673" y="8"/>
                </a:cubicBezTo>
                <a:lnTo>
                  <a:pt x="2694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任意多边形 21"/>
          <p:cNvSpPr/>
          <p:nvPr userDrawn="1">
            <p:custDataLst>
              <p:tags r:id="rId3"/>
            </p:custDataLst>
          </p:nvPr>
        </p:nvSpPr>
        <p:spPr>
          <a:xfrm rot="7440000" flipH="1">
            <a:off x="10419715" y="-662305"/>
            <a:ext cx="1408430" cy="322199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14" h="4379">
                <a:moveTo>
                  <a:pt x="321" y="0"/>
                </a:moveTo>
                <a:lnTo>
                  <a:pt x="1557" y="833"/>
                </a:lnTo>
                <a:lnTo>
                  <a:pt x="1548" y="864"/>
                </a:lnTo>
                <a:cubicBezTo>
                  <a:pt x="1481" y="1099"/>
                  <a:pt x="1446" y="1347"/>
                  <a:pt x="1446" y="1603"/>
                </a:cubicBezTo>
                <a:cubicBezTo>
                  <a:pt x="1446" y="2162"/>
                  <a:pt x="1616" y="2682"/>
                  <a:pt x="1907" y="3112"/>
                </a:cubicBezTo>
                <a:lnTo>
                  <a:pt x="1914" y="3122"/>
                </a:lnTo>
                <a:lnTo>
                  <a:pt x="1066" y="4379"/>
                </a:lnTo>
                <a:lnTo>
                  <a:pt x="1044" y="4353"/>
                </a:lnTo>
                <a:cubicBezTo>
                  <a:pt x="394" y="3622"/>
                  <a:pt x="0" y="2658"/>
                  <a:pt x="0" y="1603"/>
                </a:cubicBezTo>
                <a:cubicBezTo>
                  <a:pt x="0" y="1048"/>
                  <a:pt x="109" y="519"/>
                  <a:pt x="306" y="36"/>
                </a:cubicBezTo>
                <a:lnTo>
                  <a:pt x="321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任意多边形 9"/>
          <p:cNvSpPr/>
          <p:nvPr userDrawn="1">
            <p:custDataLst>
              <p:tags r:id="rId4"/>
            </p:custDataLst>
          </p:nvPr>
        </p:nvSpPr>
        <p:spPr>
          <a:xfrm rot="14160000">
            <a:off x="6916420" y="4490720"/>
            <a:ext cx="3405505" cy="432562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245" h="6662">
                <a:moveTo>
                  <a:pt x="4394" y="0"/>
                </a:moveTo>
                <a:lnTo>
                  <a:pt x="4422" y="36"/>
                </a:lnTo>
                <a:cubicBezTo>
                  <a:pt x="4939" y="728"/>
                  <a:pt x="5245" y="1586"/>
                  <a:pt x="5245" y="2517"/>
                </a:cubicBezTo>
                <a:cubicBezTo>
                  <a:pt x="5245" y="4806"/>
                  <a:pt x="3389" y="6662"/>
                  <a:pt x="1100" y="6662"/>
                </a:cubicBezTo>
                <a:cubicBezTo>
                  <a:pt x="724" y="6662"/>
                  <a:pt x="360" y="6612"/>
                  <a:pt x="14" y="6518"/>
                </a:cubicBezTo>
                <a:lnTo>
                  <a:pt x="0" y="6515"/>
                </a:lnTo>
                <a:lnTo>
                  <a:pt x="882" y="5208"/>
                </a:lnTo>
                <a:lnTo>
                  <a:pt x="892" y="5208"/>
                </a:lnTo>
                <a:cubicBezTo>
                  <a:pt x="960" y="5214"/>
                  <a:pt x="1030" y="5216"/>
                  <a:pt x="1100" y="5216"/>
                </a:cubicBezTo>
                <a:cubicBezTo>
                  <a:pt x="2591" y="5216"/>
                  <a:pt x="3799" y="4008"/>
                  <a:pt x="3799" y="2517"/>
                </a:cubicBezTo>
                <a:cubicBezTo>
                  <a:pt x="3799" y="2097"/>
                  <a:pt x="3704" y="1700"/>
                  <a:pt x="3533" y="1346"/>
                </a:cubicBezTo>
                <a:lnTo>
                  <a:pt x="3513" y="1306"/>
                </a:lnTo>
                <a:lnTo>
                  <a:pt x="4394" y="0"/>
                </a:ln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任意多边形 3"/>
          <p:cNvSpPr/>
          <p:nvPr userDrawn="1">
            <p:custDataLst>
              <p:tags r:id="rId5"/>
            </p:custDataLst>
          </p:nvPr>
        </p:nvSpPr>
        <p:spPr>
          <a:xfrm rot="19440000">
            <a:off x="7723505" y="3901440"/>
            <a:ext cx="4767580" cy="234759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574" h="3730">
                <a:moveTo>
                  <a:pt x="3863" y="0"/>
                </a:moveTo>
                <a:cubicBezTo>
                  <a:pt x="5473" y="0"/>
                  <a:pt x="6868" y="918"/>
                  <a:pt x="7555" y="2258"/>
                </a:cubicBezTo>
                <a:lnTo>
                  <a:pt x="7574" y="2295"/>
                </a:lnTo>
                <a:lnTo>
                  <a:pt x="6531" y="3730"/>
                </a:lnTo>
                <a:lnTo>
                  <a:pt x="6526" y="3701"/>
                </a:lnTo>
                <a:cubicBezTo>
                  <a:pt x="6314" y="2421"/>
                  <a:pt x="5203" y="1446"/>
                  <a:pt x="3863" y="1446"/>
                </a:cubicBezTo>
                <a:cubicBezTo>
                  <a:pt x="2593" y="1446"/>
                  <a:pt x="1528" y="2322"/>
                  <a:pt x="1240" y="3503"/>
                </a:cubicBezTo>
                <a:lnTo>
                  <a:pt x="1233" y="3534"/>
                </a:lnTo>
                <a:lnTo>
                  <a:pt x="0" y="2639"/>
                </a:lnTo>
                <a:lnTo>
                  <a:pt x="5" y="2625"/>
                </a:lnTo>
                <a:cubicBezTo>
                  <a:pt x="611" y="1088"/>
                  <a:pt x="2110" y="0"/>
                  <a:pt x="3863" y="0"/>
                </a:cubicBezTo>
                <a:close/>
              </a:path>
            </a:pathLst>
          </a:cu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-14287" y="12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或者 15"/>
          <p:cNvSpPr/>
          <p:nvPr userDrawn="1"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或者 16"/>
          <p:cNvSpPr/>
          <p:nvPr userDrawn="1"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1328420" y="814705"/>
            <a:ext cx="6363335" cy="2673985"/>
          </a:xfrm>
        </p:spPr>
        <p:txBody>
          <a:bodyPr lIns="101600" tIns="38100" rIns="25400" bIns="38100" anchor="b" anchorCtr="0">
            <a:normAutofit/>
          </a:bodyPr>
          <a:lstStyle>
            <a:lvl1pPr algn="l">
              <a:defRPr sz="8000" spc="600">
                <a:gradFill flip="none" rotWithShape="1">
                  <a:gsLst>
                    <a:gs pos="3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1328420" y="3500291"/>
            <a:ext cx="6363335" cy="300819"/>
          </a:xfrm>
        </p:spPr>
        <p:txBody>
          <a:bodyPr lIns="101600" tIns="38100" rIns="76200" bIns="38100">
            <a:normAutofit/>
          </a:bodyPr>
          <a:lstStyle>
            <a:lvl1pPr marL="0" indent="0" algn="dist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gradFill>
                  <a:gsLst>
                    <a:gs pos="53000">
                      <a:srgbClr val="1543EF">
                        <a:alpha val="100000"/>
                      </a:srgbClr>
                    </a:gs>
                    <a:gs pos="87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0"/>
                </a:gra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1528446" y="5296329"/>
            <a:ext cx="4518660" cy="440972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1" name="内容占位符 20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1529670" y="5745605"/>
            <a:ext cx="4518000" cy="442800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5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矩形 2"/>
          <p:cNvSpPr/>
          <p:nvPr userDrawn="1">
            <p:custDataLst>
              <p:tags r:id="rId8"/>
            </p:custDataLst>
          </p:nvPr>
        </p:nvSpPr>
        <p:spPr>
          <a:xfrm>
            <a:off x="-3174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4" name="流程图: 或者 3"/>
          <p:cNvSpPr/>
          <p:nvPr userDrawn="1">
            <p:custDataLst>
              <p:tags r:id="rId9"/>
            </p:custDataLst>
          </p:nvPr>
        </p:nvSpPr>
        <p:spPr>
          <a:xfrm>
            <a:off x="225426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10"/>
            </p:custDataLst>
          </p:nvPr>
        </p:nvSpPr>
        <p:spPr>
          <a:xfrm>
            <a:off x="230506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11"/>
            </p:custDataLst>
          </p:nvPr>
        </p:nvSpPr>
        <p:spPr>
          <a:xfrm>
            <a:off x="11480165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2" name="流程图: 或者 11"/>
          <p:cNvSpPr/>
          <p:nvPr userDrawn="1">
            <p:custDataLst>
              <p:tags r:id="rId12"/>
            </p:custDataLst>
          </p:nvPr>
        </p:nvSpPr>
        <p:spPr>
          <a:xfrm>
            <a:off x="11708765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流程图: 或者 12"/>
          <p:cNvSpPr/>
          <p:nvPr userDrawn="1">
            <p:custDataLst>
              <p:tags r:id="rId13"/>
            </p:custDataLst>
          </p:nvPr>
        </p:nvSpPr>
        <p:spPr>
          <a:xfrm>
            <a:off x="11713845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>
          <a:gsLst>
            <a:gs pos="100000">
              <a:schemeClr val="tx2">
                <a:lumMod val="50000"/>
                <a:alpha val="75000"/>
              </a:schemeClr>
            </a:gs>
            <a:gs pos="0">
              <a:schemeClr val="tx2">
                <a:lumMod val="50000"/>
              </a:schemeClr>
            </a:gs>
            <a:gs pos="41000">
              <a:schemeClr val="tx2">
                <a:lumMod val="5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10991613" y="859790"/>
            <a:ext cx="126204" cy="1263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同心圆 83"/>
          <p:cNvSpPr/>
          <p:nvPr>
            <p:custDataLst>
              <p:tags r:id="rId3"/>
            </p:custDataLst>
          </p:nvPr>
        </p:nvSpPr>
        <p:spPr>
          <a:xfrm>
            <a:off x="10851515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84"/>
          <p:cNvSpPr/>
          <p:nvPr>
            <p:custDataLst>
              <p:tags r:id="rId4"/>
            </p:custDataLst>
          </p:nvPr>
        </p:nvSpPr>
        <p:spPr>
          <a:xfrm>
            <a:off x="11131711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 rot="16200000">
            <a:off x="5765800" y="431165"/>
            <a:ext cx="661035" cy="121926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6"/>
            </p:custDataLst>
          </p:nvPr>
        </p:nvSpPr>
        <p:spPr>
          <a:xfrm>
            <a:off x="26543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7"/>
            </p:custDataLst>
          </p:nvPr>
        </p:nvSpPr>
        <p:spPr>
          <a:xfrm>
            <a:off x="1166495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445761" y="1859916"/>
            <a:ext cx="5942330" cy="2364739"/>
          </a:xfrm>
        </p:spPr>
        <p:txBody>
          <a:bodyPr lIns="101600" tIns="38100" rIns="63500" bIns="38100" anchor="b" anchorCtr="0">
            <a:normAutofit/>
          </a:bodyPr>
          <a:lstStyle>
            <a:lvl1pPr algn="r">
              <a:defRPr sz="7200" u="none" strike="noStrike" kern="1200" cap="none" spc="300" normalizeH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9"/>
            </p:custDataLst>
          </p:nvPr>
        </p:nvSpPr>
        <p:spPr>
          <a:xfrm>
            <a:off x="5445761" y="4392931"/>
            <a:ext cx="59423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5"/>
            </p:custDataLst>
          </p:nvPr>
        </p:nvGrpSpPr>
        <p:grpSpPr>
          <a:xfrm>
            <a:off x="11109325" y="1072515"/>
            <a:ext cx="406400" cy="126365"/>
            <a:chOff x="11583" y="3035"/>
            <a:chExt cx="1404" cy="436"/>
          </a:xfrm>
        </p:grpSpPr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同心圆 83"/>
            <p:cNvSpPr/>
            <p:nvPr>
              <p:custDataLst>
                <p:tags r:id="rId7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4"/>
            <p:cNvSpPr/>
            <p:nvPr>
              <p:custDataLst>
                <p:tags r:id="rId8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716280" y="0"/>
            <a:ext cx="11472545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9"/>
          <p:cNvSpPr/>
          <p:nvPr userDrawn="1">
            <p:custDataLst>
              <p:tags r:id="rId2"/>
            </p:custDataLst>
          </p:nvPr>
        </p:nvSpPr>
        <p:spPr>
          <a:xfrm>
            <a:off x="9102725" y="-40005"/>
            <a:ext cx="3121660" cy="331660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697" h="6053">
                <a:moveTo>
                  <a:pt x="524" y="0"/>
                </a:moveTo>
                <a:lnTo>
                  <a:pt x="2326" y="0"/>
                </a:lnTo>
                <a:lnTo>
                  <a:pt x="2314" y="10"/>
                </a:lnTo>
                <a:cubicBezTo>
                  <a:pt x="1328" y="875"/>
                  <a:pt x="1115" y="2357"/>
                  <a:pt x="1867" y="3472"/>
                </a:cubicBezTo>
                <a:cubicBezTo>
                  <a:pt x="2684" y="4682"/>
                  <a:pt x="4326" y="5002"/>
                  <a:pt x="5537" y="4185"/>
                </a:cubicBezTo>
                <a:cubicBezTo>
                  <a:pt x="5584" y="4154"/>
                  <a:pt x="5630" y="4120"/>
                  <a:pt x="5674" y="4086"/>
                </a:cubicBezTo>
                <a:lnTo>
                  <a:pt x="5696" y="4068"/>
                </a:lnTo>
                <a:lnTo>
                  <a:pt x="5697" y="5708"/>
                </a:lnTo>
                <a:lnTo>
                  <a:pt x="5651" y="5728"/>
                </a:lnTo>
                <a:cubicBezTo>
                  <a:pt x="3895" y="6479"/>
                  <a:pt x="1800" y="5904"/>
                  <a:pt x="694" y="4264"/>
                </a:cubicBezTo>
                <a:cubicBezTo>
                  <a:pt x="-187" y="2959"/>
                  <a:pt x="-206" y="1325"/>
                  <a:pt x="505" y="34"/>
                </a:cubicBezTo>
                <a:lnTo>
                  <a:pt x="524" y="0"/>
                </a:lnTo>
                <a:close/>
              </a:path>
            </a:pathLst>
          </a:custGeom>
          <a:pattFill prst="diagBrick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任意多边形 2"/>
          <p:cNvSpPr/>
          <p:nvPr userDrawn="1">
            <p:custDataLst>
              <p:tags r:id="rId3"/>
            </p:custDataLst>
          </p:nvPr>
        </p:nvSpPr>
        <p:spPr>
          <a:xfrm>
            <a:off x="2306524" y="4756993"/>
            <a:ext cx="4790757" cy="2101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44" h="3309">
                <a:moveTo>
                  <a:pt x="3785" y="0"/>
                </a:moveTo>
                <a:cubicBezTo>
                  <a:pt x="5460" y="4"/>
                  <a:pt x="6993" y="1124"/>
                  <a:pt x="7447" y="2821"/>
                </a:cubicBezTo>
                <a:cubicBezTo>
                  <a:pt x="7490" y="2980"/>
                  <a:pt x="7522" y="3140"/>
                  <a:pt x="7543" y="3299"/>
                </a:cubicBezTo>
                <a:lnTo>
                  <a:pt x="7544" y="3309"/>
                </a:lnTo>
                <a:lnTo>
                  <a:pt x="6200" y="3309"/>
                </a:lnTo>
                <a:lnTo>
                  <a:pt x="6194" y="3280"/>
                </a:lnTo>
                <a:cubicBezTo>
                  <a:pt x="6185" y="3241"/>
                  <a:pt x="6176" y="3203"/>
                  <a:pt x="6166" y="3164"/>
                </a:cubicBezTo>
                <a:cubicBezTo>
                  <a:pt x="5811" y="1843"/>
                  <a:pt x="4454" y="1058"/>
                  <a:pt x="3132" y="1412"/>
                </a:cubicBezTo>
                <a:cubicBezTo>
                  <a:pt x="2210" y="1659"/>
                  <a:pt x="1550" y="2394"/>
                  <a:pt x="1354" y="3264"/>
                </a:cubicBezTo>
                <a:lnTo>
                  <a:pt x="1345" y="3309"/>
                </a:lnTo>
                <a:lnTo>
                  <a:pt x="0" y="3309"/>
                </a:lnTo>
                <a:lnTo>
                  <a:pt x="2" y="3294"/>
                </a:lnTo>
                <a:cubicBezTo>
                  <a:pt x="202" y="1821"/>
                  <a:pt x="1262" y="540"/>
                  <a:pt x="2789" y="131"/>
                </a:cubicBezTo>
                <a:cubicBezTo>
                  <a:pt x="3122" y="41"/>
                  <a:pt x="3456" y="-1"/>
                  <a:pt x="3785" y="0"/>
                </a:cubicBez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cap="rnd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>
            <p:custDataLst>
              <p:tags r:id="rId4"/>
            </p:custDataLst>
          </p:nvPr>
        </p:nvGrpSpPr>
        <p:grpSpPr>
          <a:xfrm>
            <a:off x="11132820" y="6174740"/>
            <a:ext cx="406400" cy="126365"/>
            <a:chOff x="11583" y="3035"/>
            <a:chExt cx="1404" cy="436"/>
          </a:xfrm>
        </p:grpSpPr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3"/>
            <p:cNvSpPr/>
            <p:nvPr>
              <p:custDataLst>
                <p:tags r:id="rId6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同心圆 84"/>
            <p:cNvSpPr/>
            <p:nvPr>
              <p:custDataLst>
                <p:tags r:id="rId7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任意多边形 21"/>
          <p:cNvSpPr/>
          <p:nvPr userDrawn="1">
            <p:custDataLst>
              <p:tags r:id="rId8"/>
            </p:custDataLst>
          </p:nvPr>
        </p:nvSpPr>
        <p:spPr>
          <a:xfrm rot="14160000">
            <a:off x="932950" y="4346672"/>
            <a:ext cx="3532436" cy="4393246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563" h="6918">
                <a:moveTo>
                  <a:pt x="4499" y="0"/>
                </a:moveTo>
                <a:lnTo>
                  <a:pt x="4519" y="23"/>
                </a:lnTo>
                <a:cubicBezTo>
                  <a:pt x="5169" y="754"/>
                  <a:pt x="5563" y="1718"/>
                  <a:pt x="5563" y="2773"/>
                </a:cubicBezTo>
                <a:cubicBezTo>
                  <a:pt x="5563" y="5062"/>
                  <a:pt x="3707" y="6918"/>
                  <a:pt x="1417" y="6918"/>
                </a:cubicBezTo>
                <a:cubicBezTo>
                  <a:pt x="934" y="6918"/>
                  <a:pt x="471" y="6836"/>
                  <a:pt x="40" y="6684"/>
                </a:cubicBezTo>
                <a:lnTo>
                  <a:pt x="0" y="6670"/>
                </a:lnTo>
                <a:lnTo>
                  <a:pt x="848" y="5413"/>
                </a:lnTo>
                <a:lnTo>
                  <a:pt x="873" y="5418"/>
                </a:lnTo>
                <a:cubicBezTo>
                  <a:pt x="1049" y="5454"/>
                  <a:pt x="1231" y="5473"/>
                  <a:pt x="1417" y="5473"/>
                </a:cubicBezTo>
                <a:cubicBezTo>
                  <a:pt x="2908" y="5473"/>
                  <a:pt x="4117" y="4264"/>
                  <a:pt x="4117" y="2773"/>
                </a:cubicBezTo>
                <a:cubicBezTo>
                  <a:pt x="4117" y="2214"/>
                  <a:pt x="3947" y="1694"/>
                  <a:pt x="3656" y="1264"/>
                </a:cubicBezTo>
                <a:lnTo>
                  <a:pt x="3651" y="1257"/>
                </a:lnTo>
                <a:lnTo>
                  <a:pt x="4499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任意多边形 3"/>
          <p:cNvSpPr/>
          <p:nvPr userDrawn="1">
            <p:custDataLst>
              <p:tags r:id="rId9"/>
            </p:custDataLst>
          </p:nvPr>
        </p:nvSpPr>
        <p:spPr>
          <a:xfrm rot="19440000">
            <a:off x="7392383" y="-1503220"/>
            <a:ext cx="4316887" cy="3609719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6798" h="5685">
                <a:moveTo>
                  <a:pt x="295" y="0"/>
                </a:moveTo>
                <a:lnTo>
                  <a:pt x="1524" y="893"/>
                </a:lnTo>
                <a:lnTo>
                  <a:pt x="1523" y="897"/>
                </a:lnTo>
                <a:cubicBezTo>
                  <a:pt x="1472" y="1103"/>
                  <a:pt x="1446" y="1318"/>
                  <a:pt x="1446" y="1539"/>
                </a:cubicBezTo>
                <a:cubicBezTo>
                  <a:pt x="1446" y="3030"/>
                  <a:pt x="2654" y="4239"/>
                  <a:pt x="4146" y="4239"/>
                </a:cubicBezTo>
                <a:cubicBezTo>
                  <a:pt x="4658" y="4239"/>
                  <a:pt x="5137" y="4096"/>
                  <a:pt x="5545" y="3848"/>
                </a:cubicBezTo>
                <a:lnTo>
                  <a:pt x="5570" y="3833"/>
                </a:lnTo>
                <a:lnTo>
                  <a:pt x="6798" y="4725"/>
                </a:lnTo>
                <a:lnTo>
                  <a:pt x="6782" y="4738"/>
                </a:lnTo>
                <a:cubicBezTo>
                  <a:pt x="6066" y="5329"/>
                  <a:pt x="5147" y="5685"/>
                  <a:pt x="4146" y="5685"/>
                </a:cubicBezTo>
                <a:cubicBezTo>
                  <a:pt x="1856" y="5685"/>
                  <a:pt x="0" y="3829"/>
                  <a:pt x="0" y="1539"/>
                </a:cubicBezTo>
                <a:cubicBezTo>
                  <a:pt x="0" y="1002"/>
                  <a:pt x="102" y="490"/>
                  <a:pt x="288" y="19"/>
                </a:cubicBezTo>
                <a:lnTo>
                  <a:pt x="295" y="0"/>
                </a:lnTo>
                <a:close/>
              </a:path>
            </a:pathLst>
          </a:custGeom>
          <a:pattFill prst="lgGri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847090" y="915670"/>
            <a:ext cx="7164705" cy="2270125"/>
          </a:xfrm>
        </p:spPr>
        <p:txBody>
          <a:bodyPr vert="horz" lIns="101600" tIns="38100" rIns="25400" bIns="38100" rtlCol="0" anchor="b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17" name="内容占位符 16"/>
          <p:cNvSpPr>
            <a:spLocks noGrp="1"/>
          </p:cNvSpPr>
          <p:nvPr>
            <p:ph sz="quarter" idx="13" hasCustomPrompt="1"/>
            <p:custDataLst>
              <p:tags r:id="rId14"/>
            </p:custDataLst>
          </p:nvPr>
        </p:nvSpPr>
        <p:spPr>
          <a:xfrm>
            <a:off x="853879" y="3278482"/>
            <a:ext cx="3932116" cy="7391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 b="1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7"/>
          <p:cNvSpPr/>
          <p:nvPr userDrawn="1">
            <p:custDataLst>
              <p:tags r:id="rId2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9" y="29"/>
            <a:ext cx="4823432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4300745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3" name="Rectangle 27"/>
          <p:cNvSpPr/>
          <p:nvPr userDrawn="1">
            <p:custDataLst>
              <p:tags r:id="rId3"/>
            </p:custDataLst>
          </p:nvPr>
        </p:nvSpPr>
        <p:spPr>
          <a:xfrm>
            <a:off x="28" y="649226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4"/>
            </p:custDataLst>
          </p:nvPr>
        </p:nvSpPr>
        <p:spPr>
          <a:xfrm>
            <a:off x="302953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5"/>
            </p:custDataLst>
          </p:nvPr>
        </p:nvSpPr>
        <p:spPr>
          <a:xfrm>
            <a:off x="11640878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199.xml"/><Relationship Id="rId2" Type="http://schemas.openxmlformats.org/officeDocument/2006/relationships/tags" Target="../tags/tag198.xml"/><Relationship Id="rId1" Type="http://schemas.openxmlformats.org/officeDocument/2006/relationships/tags" Target="../tags/tag19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05.xml"/><Relationship Id="rId8" Type="http://schemas.openxmlformats.org/officeDocument/2006/relationships/image" Target="../media/image7.png"/><Relationship Id="rId7" Type="http://schemas.openxmlformats.org/officeDocument/2006/relationships/tags" Target="../tags/tag204.xml"/><Relationship Id="rId6" Type="http://schemas.openxmlformats.org/officeDocument/2006/relationships/image" Target="../media/image6.png"/><Relationship Id="rId5" Type="http://schemas.openxmlformats.org/officeDocument/2006/relationships/tags" Target="../tags/tag203.xml"/><Relationship Id="rId4" Type="http://schemas.openxmlformats.org/officeDocument/2006/relationships/image" Target="../media/image5.png"/><Relationship Id="rId3" Type="http://schemas.openxmlformats.org/officeDocument/2006/relationships/tags" Target="../tags/tag202.xml"/><Relationship Id="rId2" Type="http://schemas.openxmlformats.org/officeDocument/2006/relationships/tags" Target="../tags/tag201.xml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206.xml"/><Relationship Id="rId10" Type="http://schemas.openxmlformats.org/officeDocument/2006/relationships/image" Target="../media/image8.png"/><Relationship Id="rId1" Type="http://schemas.openxmlformats.org/officeDocument/2006/relationships/tags" Target="../tags/tag20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11.xml"/><Relationship Id="rId6" Type="http://schemas.openxmlformats.org/officeDocument/2006/relationships/image" Target="../media/image10.png"/><Relationship Id="rId5" Type="http://schemas.openxmlformats.org/officeDocument/2006/relationships/tags" Target="../tags/tag210.xml"/><Relationship Id="rId4" Type="http://schemas.openxmlformats.org/officeDocument/2006/relationships/image" Target="../media/image9.png"/><Relationship Id="rId3" Type="http://schemas.openxmlformats.org/officeDocument/2006/relationships/tags" Target="../tags/tag209.xml"/><Relationship Id="rId2" Type="http://schemas.openxmlformats.org/officeDocument/2006/relationships/tags" Target="../tags/tag208.xml"/><Relationship Id="rId1" Type="http://schemas.openxmlformats.org/officeDocument/2006/relationships/tags" Target="../tags/tag207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15.xml"/><Relationship Id="rId4" Type="http://schemas.openxmlformats.org/officeDocument/2006/relationships/image" Target="../media/image11.png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" Type="http://schemas.openxmlformats.org/officeDocument/2006/relationships/tags" Target="../tags/tag212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19.xml"/><Relationship Id="rId4" Type="http://schemas.openxmlformats.org/officeDocument/2006/relationships/image" Target="../media/image12.png"/><Relationship Id="rId3" Type="http://schemas.openxmlformats.org/officeDocument/2006/relationships/tags" Target="../tags/tag218.xml"/><Relationship Id="rId2" Type="http://schemas.openxmlformats.org/officeDocument/2006/relationships/tags" Target="../tags/tag217.xml"/><Relationship Id="rId1" Type="http://schemas.openxmlformats.org/officeDocument/2006/relationships/tags" Target="../tags/tag216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22.xml"/><Relationship Id="rId2" Type="http://schemas.openxmlformats.org/officeDocument/2006/relationships/tags" Target="../tags/tag221.xml"/><Relationship Id="rId1" Type="http://schemas.openxmlformats.org/officeDocument/2006/relationships/tags" Target="../tags/tag220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26.xml"/><Relationship Id="rId4" Type="http://schemas.openxmlformats.org/officeDocument/2006/relationships/image" Target="../media/image13.png"/><Relationship Id="rId3" Type="http://schemas.openxmlformats.org/officeDocument/2006/relationships/tags" Target="../tags/tag225.xml"/><Relationship Id="rId2" Type="http://schemas.openxmlformats.org/officeDocument/2006/relationships/tags" Target="../tags/tag224.xml"/><Relationship Id="rId1" Type="http://schemas.openxmlformats.org/officeDocument/2006/relationships/tags" Target="../tags/tag223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29.xml"/><Relationship Id="rId2" Type="http://schemas.openxmlformats.org/officeDocument/2006/relationships/tags" Target="../tags/tag228.xml"/><Relationship Id="rId1" Type="http://schemas.openxmlformats.org/officeDocument/2006/relationships/tags" Target="../tags/tag22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tags" Target="../tags/tag230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" Type="http://schemas.openxmlformats.org/officeDocument/2006/relationships/tags" Target="../tags/tag23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image" Target="../media/image1.jpeg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40.xml"/><Relationship Id="rId6" Type="http://schemas.openxmlformats.org/officeDocument/2006/relationships/image" Target="../media/image15.png"/><Relationship Id="rId5" Type="http://schemas.openxmlformats.org/officeDocument/2006/relationships/tags" Target="../tags/tag239.xml"/><Relationship Id="rId4" Type="http://schemas.openxmlformats.org/officeDocument/2006/relationships/image" Target="../media/image14.png"/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tags" Target="../tags/tag23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45.xml"/><Relationship Id="rId6" Type="http://schemas.openxmlformats.org/officeDocument/2006/relationships/image" Target="../media/image17.png"/><Relationship Id="rId5" Type="http://schemas.openxmlformats.org/officeDocument/2006/relationships/tags" Target="../tags/tag244.xml"/><Relationship Id="rId4" Type="http://schemas.openxmlformats.org/officeDocument/2006/relationships/image" Target="../media/image16.png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" Type="http://schemas.openxmlformats.org/officeDocument/2006/relationships/tags" Target="../tags/tag24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50.xml"/><Relationship Id="rId6" Type="http://schemas.openxmlformats.org/officeDocument/2006/relationships/image" Target="../media/image19.png"/><Relationship Id="rId5" Type="http://schemas.openxmlformats.org/officeDocument/2006/relationships/tags" Target="../tags/tag249.xml"/><Relationship Id="rId4" Type="http://schemas.openxmlformats.org/officeDocument/2006/relationships/image" Target="../media/image18.png"/><Relationship Id="rId3" Type="http://schemas.openxmlformats.org/officeDocument/2006/relationships/tags" Target="../tags/tag248.xml"/><Relationship Id="rId2" Type="http://schemas.openxmlformats.org/officeDocument/2006/relationships/tags" Target="../tags/tag247.xml"/><Relationship Id="rId1" Type="http://schemas.openxmlformats.org/officeDocument/2006/relationships/tags" Target="../tags/tag24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55.xml"/><Relationship Id="rId6" Type="http://schemas.openxmlformats.org/officeDocument/2006/relationships/image" Target="../media/image21.png"/><Relationship Id="rId5" Type="http://schemas.openxmlformats.org/officeDocument/2006/relationships/tags" Target="../tags/tag254.xml"/><Relationship Id="rId4" Type="http://schemas.openxmlformats.org/officeDocument/2006/relationships/image" Target="../media/image20.png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" Type="http://schemas.openxmlformats.org/officeDocument/2006/relationships/tags" Target="../tags/tag25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60.xml"/><Relationship Id="rId6" Type="http://schemas.openxmlformats.org/officeDocument/2006/relationships/image" Target="../media/image23.png"/><Relationship Id="rId5" Type="http://schemas.openxmlformats.org/officeDocument/2006/relationships/tags" Target="../tags/tag259.xml"/><Relationship Id="rId4" Type="http://schemas.openxmlformats.org/officeDocument/2006/relationships/image" Target="../media/image22.png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" Type="http://schemas.openxmlformats.org/officeDocument/2006/relationships/tags" Target="../tags/tag256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63.xml"/><Relationship Id="rId3" Type="http://schemas.openxmlformats.org/officeDocument/2006/relationships/image" Target="../media/image24.png"/><Relationship Id="rId2" Type="http://schemas.openxmlformats.org/officeDocument/2006/relationships/tags" Target="../tags/tag262.xml"/><Relationship Id="rId1" Type="http://schemas.openxmlformats.org/officeDocument/2006/relationships/tags" Target="../tags/tag261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66.xml"/><Relationship Id="rId3" Type="http://schemas.openxmlformats.org/officeDocument/2006/relationships/image" Target="../media/image25.png"/><Relationship Id="rId2" Type="http://schemas.openxmlformats.org/officeDocument/2006/relationships/tags" Target="../tags/tag265.xml"/><Relationship Id="rId1" Type="http://schemas.openxmlformats.org/officeDocument/2006/relationships/tags" Target="../tags/tag264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69.xml"/><Relationship Id="rId2" Type="http://schemas.openxmlformats.org/officeDocument/2006/relationships/tags" Target="../tags/tag268.xml"/><Relationship Id="rId1" Type="http://schemas.openxmlformats.org/officeDocument/2006/relationships/tags" Target="../tags/tag267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72.xml"/><Relationship Id="rId2" Type="http://schemas.openxmlformats.org/officeDocument/2006/relationships/tags" Target="../tags/tag271.xml"/><Relationship Id="rId1" Type="http://schemas.openxmlformats.org/officeDocument/2006/relationships/tags" Target="../tags/tag270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275.xml"/><Relationship Id="rId2" Type="http://schemas.openxmlformats.org/officeDocument/2006/relationships/tags" Target="../tags/tag274.xml"/><Relationship Id="rId1" Type="http://schemas.openxmlformats.org/officeDocument/2006/relationships/tags" Target="../tags/tag27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1.xml"/><Relationship Id="rId8" Type="http://schemas.openxmlformats.org/officeDocument/2006/relationships/tags" Target="../tags/tag130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35.xml"/><Relationship Id="rId12" Type="http://schemas.openxmlformats.org/officeDocument/2006/relationships/tags" Target="../tags/tag134.xml"/><Relationship Id="rId11" Type="http://schemas.openxmlformats.org/officeDocument/2006/relationships/tags" Target="../tags/tag133.xml"/><Relationship Id="rId10" Type="http://schemas.openxmlformats.org/officeDocument/2006/relationships/tags" Target="../tags/tag132.xml"/><Relationship Id="rId1" Type="http://schemas.openxmlformats.org/officeDocument/2006/relationships/tags" Target="../tags/tag12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3" Type="http://schemas.openxmlformats.org/officeDocument/2006/relationships/slideLayout" Target="../slideLayouts/slideLayout3.xml"/><Relationship Id="rId42" Type="http://schemas.openxmlformats.org/officeDocument/2006/relationships/tags" Target="../tags/tag177.xml"/><Relationship Id="rId41" Type="http://schemas.openxmlformats.org/officeDocument/2006/relationships/tags" Target="../tags/tag176.xml"/><Relationship Id="rId40" Type="http://schemas.openxmlformats.org/officeDocument/2006/relationships/tags" Target="../tags/tag175.xml"/><Relationship Id="rId4" Type="http://schemas.openxmlformats.org/officeDocument/2006/relationships/tags" Target="../tags/tag139.xml"/><Relationship Id="rId39" Type="http://schemas.openxmlformats.org/officeDocument/2006/relationships/tags" Target="../tags/tag174.xml"/><Relationship Id="rId38" Type="http://schemas.openxmlformats.org/officeDocument/2006/relationships/tags" Target="../tags/tag173.xml"/><Relationship Id="rId37" Type="http://schemas.openxmlformats.org/officeDocument/2006/relationships/tags" Target="../tags/tag172.xml"/><Relationship Id="rId36" Type="http://schemas.openxmlformats.org/officeDocument/2006/relationships/tags" Target="../tags/tag171.xml"/><Relationship Id="rId35" Type="http://schemas.openxmlformats.org/officeDocument/2006/relationships/tags" Target="../tags/tag170.xml"/><Relationship Id="rId34" Type="http://schemas.openxmlformats.org/officeDocument/2006/relationships/tags" Target="../tags/tag169.xml"/><Relationship Id="rId33" Type="http://schemas.openxmlformats.org/officeDocument/2006/relationships/tags" Target="../tags/tag168.xml"/><Relationship Id="rId32" Type="http://schemas.openxmlformats.org/officeDocument/2006/relationships/tags" Target="../tags/tag167.xml"/><Relationship Id="rId31" Type="http://schemas.openxmlformats.org/officeDocument/2006/relationships/tags" Target="../tags/tag166.xml"/><Relationship Id="rId30" Type="http://schemas.openxmlformats.org/officeDocument/2006/relationships/tags" Target="../tags/tag165.xml"/><Relationship Id="rId3" Type="http://schemas.openxmlformats.org/officeDocument/2006/relationships/tags" Target="../tags/tag138.xml"/><Relationship Id="rId29" Type="http://schemas.openxmlformats.org/officeDocument/2006/relationships/tags" Target="../tags/tag164.xml"/><Relationship Id="rId28" Type="http://schemas.openxmlformats.org/officeDocument/2006/relationships/tags" Target="../tags/tag163.xml"/><Relationship Id="rId27" Type="http://schemas.openxmlformats.org/officeDocument/2006/relationships/tags" Target="../tags/tag162.xml"/><Relationship Id="rId26" Type="http://schemas.openxmlformats.org/officeDocument/2006/relationships/tags" Target="../tags/tag161.xml"/><Relationship Id="rId25" Type="http://schemas.openxmlformats.org/officeDocument/2006/relationships/tags" Target="../tags/tag160.xml"/><Relationship Id="rId24" Type="http://schemas.openxmlformats.org/officeDocument/2006/relationships/tags" Target="../tags/tag159.xml"/><Relationship Id="rId23" Type="http://schemas.openxmlformats.org/officeDocument/2006/relationships/tags" Target="../tags/tag158.xml"/><Relationship Id="rId22" Type="http://schemas.openxmlformats.org/officeDocument/2006/relationships/tags" Target="../tags/tag157.xml"/><Relationship Id="rId21" Type="http://schemas.openxmlformats.org/officeDocument/2006/relationships/tags" Target="../tags/tag156.xml"/><Relationship Id="rId20" Type="http://schemas.openxmlformats.org/officeDocument/2006/relationships/tags" Target="../tags/tag155.xml"/><Relationship Id="rId2" Type="http://schemas.openxmlformats.org/officeDocument/2006/relationships/tags" Target="../tags/tag137.xml"/><Relationship Id="rId19" Type="http://schemas.openxmlformats.org/officeDocument/2006/relationships/tags" Target="../tags/tag154.xml"/><Relationship Id="rId18" Type="http://schemas.openxmlformats.org/officeDocument/2006/relationships/tags" Target="../tags/tag153.xml"/><Relationship Id="rId17" Type="http://schemas.openxmlformats.org/officeDocument/2006/relationships/tags" Target="../tags/tag152.xml"/><Relationship Id="rId16" Type="http://schemas.openxmlformats.org/officeDocument/2006/relationships/tags" Target="../tags/tag151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6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80.xml"/><Relationship Id="rId3" Type="http://schemas.openxmlformats.org/officeDocument/2006/relationships/image" Target="../media/image2.png"/><Relationship Id="rId2" Type="http://schemas.openxmlformats.org/officeDocument/2006/relationships/tags" Target="../tags/tag179.xml"/><Relationship Id="rId1" Type="http://schemas.openxmlformats.org/officeDocument/2006/relationships/tags" Target="../tags/tag178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84.xml"/><Relationship Id="rId4" Type="http://schemas.openxmlformats.org/officeDocument/2006/relationships/image" Target="../media/image2.png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88.xml"/><Relationship Id="rId4" Type="http://schemas.openxmlformats.org/officeDocument/2006/relationships/image" Target="../media/image2.png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" Type="http://schemas.openxmlformats.org/officeDocument/2006/relationships/tags" Target="../tags/tag185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92.xml"/><Relationship Id="rId4" Type="http://schemas.openxmlformats.org/officeDocument/2006/relationships/image" Target="../media/image3.png"/><Relationship Id="rId3" Type="http://schemas.openxmlformats.org/officeDocument/2006/relationships/tags" Target="../tags/tag191.xml"/><Relationship Id="rId2" Type="http://schemas.openxmlformats.org/officeDocument/2006/relationships/tags" Target="../tags/tag190.xml"/><Relationship Id="rId1" Type="http://schemas.openxmlformats.org/officeDocument/2006/relationships/tags" Target="../tags/tag189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96.xml"/><Relationship Id="rId4" Type="http://schemas.openxmlformats.org/officeDocument/2006/relationships/image" Target="../media/image4.png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22300" y="1088390"/>
            <a:ext cx="9310370" cy="2673985"/>
          </a:xfrm>
        </p:spPr>
        <p:txBody>
          <a:bodyPr>
            <a:normAutofit/>
          </a:bodyPr>
          <a:lstStyle/>
          <a:p>
            <a:r>
              <a:rPr lang="zh-CN" altLang="en-US" dirty="0"/>
              <a:t>夹具设计</a:t>
            </a:r>
            <a:r>
              <a:rPr lang="zh-CN" altLang="en-US" dirty="0"/>
              <a:t>项目教程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01869" y="10371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85190" y="842645"/>
            <a:ext cx="11167110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(５) 分析原始资料.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１) 加工件属于套类零件, 结构简单, 尺寸偏小,加工位置为圆柱面, 在加工时需考虑圆柱面钻孔具有一定难度。２) 本工序要求加工ϕ６的孔, 无其他特殊要求。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３) 本工序前零件其他位置已加工完毕, 可以考虑零件两端面及ϕ１８＋００?０４３作为定位基准。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４) 本工序使用的机床为 Z７０３２型台式钻床。 刀具为高速钢麻花钻。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５) 生产类型为中批量生产。</a:t>
            </a: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79339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27405" y="1327150"/>
                <a:ext cx="11225530" cy="179959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sz="2400"/>
                  <a:t>(１) 确定定位方式</a:t>
                </a:r>
                <a:endParaRPr sz="2400"/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/>
                  <a:t> (选择ϕ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18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043</m:t>
                        </m:r>
                      </m:sup>
                    </m:sSubSup>
                  </m:oMath>
                </a14:m>
                <a:r>
                  <a:rPr sz="2400"/>
                  <a:t>的内孔和ϕ３６圆柱 端 面 作 为 定 位 基 准</a:t>
                </a:r>
                <a:r>
                  <a:rPr lang="zh-CN" sz="2400"/>
                  <a:t>。</a:t>
                </a:r>
                <a:r>
                  <a:rPr sz="2400">
                    <a:sym typeface="+mn-ea"/>
                  </a:rPr>
                  <a:t>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18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043</m:t>
                          </m:r>
                        </m:sup>
                      </m:sSubSup>
                    </m:oMath>
                  </m:oMathPara>
                </a14:m>
                <a:r>
                  <a:rPr sz="2400"/>
                  <a:t>的 内 孔 限 制</a:t>
                </a:r>
                <a:r>
                  <a:rPr lang="en-US" sz="2400"/>
                  <a:t>   </a:t>
                </a:r>
                <a:r>
                  <a:rPr sz="2400"/>
                  <a:t> </a:t>
                </a:r>
                <a:r>
                  <a:rPr lang="en-US" sz="2400"/>
                  <a:t>                       </a:t>
                </a:r>
                <a:r>
                  <a:rPr sz="2400"/>
                  <a:t> , ϕ３６ 圆 柱 端 面 限 制 </a:t>
                </a:r>
                <a:r>
                  <a:rPr lang="en-US" sz="2400"/>
                  <a:t>          </a:t>
                </a:r>
                <a:r>
                  <a:rPr sz="2400"/>
                  <a:t>, 如 图６</a:t>
                </a:r>
                <a:r>
                  <a:rPr lang="en-US" sz="2400"/>
                  <a:t>.</a:t>
                </a:r>
                <a:r>
                  <a:rPr sz="2400"/>
                  <a:t>３所示</a:t>
                </a:r>
                <a:r>
                  <a:rPr lang="zh-CN" sz="2400"/>
                  <a:t>。</a:t>
                </a:r>
                <a:endParaRPr lang="zh-CN" sz="2400"/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27405" y="1327150"/>
                <a:ext cx="11225530" cy="1799590"/>
              </a:xfrm>
              <a:prstGeom prst="rect">
                <a:avLst/>
              </a:prstGeom>
              <a:blipFill rotWithShape="1">
                <a:blip r:embed="rId4"/>
                <a:stretch>
                  <a:fillRect r="-3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752725" y="3262630"/>
            <a:ext cx="5963285" cy="34531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721600" y="2674620"/>
            <a:ext cx="295275" cy="3619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rcRect r="16158" b="19099"/>
          <a:stretch>
            <a:fillRect/>
          </a:stretch>
        </p:blipFill>
        <p:spPr>
          <a:xfrm>
            <a:off x="1670685" y="2674620"/>
            <a:ext cx="1884680" cy="28511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20023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748030" y="939165"/>
                <a:ext cx="11252200" cy="295338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(２) 选择定位元件.</a:t>
                </a: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１) 选择定位元件</a:t>
                </a:r>
                <a:r>
                  <a:rPr lang="zh-CN" sz="2400">
                    <a:sym typeface="+mn-ea"/>
                  </a:rPr>
                  <a:t>。</a:t>
                </a:r>
                <a:r>
                  <a:rPr sz="2400">
                    <a:sym typeface="+mn-ea"/>
                  </a:rPr>
                  <a:t> 根据定位方案, ϕ３６端面采用平面定位, </a:t>
                </a:r>
                <a:r>
                  <a:rPr sz="2400">
                    <a:sym typeface="+mn-ea"/>
                  </a:rPr>
                  <a:t>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18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043</m:t>
                          </m:r>
                        </m:sup>
                      </m:sSubSup>
                    </m:oMath>
                  </m:oMathPara>
                </a14:m>
                <a:r>
                  <a:rPr sz="2400">
                    <a:sym typeface="+mn-ea"/>
                  </a:rPr>
                  <a:t>孔定位元件采用定位心轴, 根据方案设计定位元件, 如图６</a:t>
                </a:r>
                <a:r>
                  <a:rPr lang="en-US" sz="2400">
                    <a:sym typeface="+mn-ea"/>
                  </a:rPr>
                  <a:t>.</a:t>
                </a:r>
                <a:r>
                  <a:rPr sz="2400">
                    <a:sym typeface="+mn-ea"/>
                  </a:rPr>
                  <a:t>４所示.</a:t>
                </a: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２) 确定定位元件尺寸和配合公差</a:t>
                </a:r>
                <a:r>
                  <a:rPr lang="zh-CN" sz="2400">
                    <a:sym typeface="+mn-ea"/>
                  </a:rPr>
                  <a:t>。</a:t>
                </a:r>
                <a:r>
                  <a:rPr sz="2400">
                    <a:sym typeface="+mn-ea"/>
                  </a:rPr>
                  <a:t>定位心轴与</a:t>
                </a:r>
                <a:r>
                  <a:rPr sz="2400">
                    <a:sym typeface="+mn-ea"/>
                  </a:rPr>
                  <a:t>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18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043</m:t>
                          </m:r>
                        </m:sup>
                      </m:sSubSup>
                    </m:oMath>
                  </m:oMathPara>
                </a14:m>
                <a:r>
                  <a:rPr sz="2400">
                    <a:sym typeface="+mn-ea"/>
                  </a:rPr>
                  <a:t>孔有配合, 查阅夹具设计手册取配合公差H６</a:t>
                </a:r>
                <a:r>
                  <a:rPr lang="en-US" sz="2400">
                    <a:sym typeface="+mn-ea"/>
                  </a:rPr>
                  <a:t>/</a:t>
                </a:r>
                <a:r>
                  <a:rPr sz="2400">
                    <a:sym typeface="+mn-ea"/>
                  </a:rPr>
                  <a:t>g５</a:t>
                </a:r>
                <a:r>
                  <a:rPr lang="zh-CN" sz="2400">
                    <a:sym typeface="+mn-ea"/>
                  </a:rPr>
                  <a:t>。</a:t>
                </a:r>
                <a:endParaRPr lang="zh-CN"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748030" y="939165"/>
                <a:ext cx="11252200" cy="2953385"/>
              </a:xfrm>
              <a:prstGeom prst="rect">
                <a:avLst/>
              </a:prstGeom>
              <a:blipFill rotWithShape="1">
                <a:blip r:embed="rId4"/>
                <a:stretch>
                  <a:fillRect r="-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02785" y="3429000"/>
            <a:ext cx="7412990" cy="301625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20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27405" y="672465"/>
                <a:ext cx="10561320" cy="29076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为保证ϕ６的孔与</a:t>
                </a:r>
                <a:r>
                  <a:rPr sz="2400">
                    <a:sym typeface="+mn-ea"/>
                  </a:rPr>
                  <a:t>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18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043</m:t>
                          </m:r>
                        </m:sup>
                      </m:sSubSup>
                    </m:oMath>
                  </m:oMathPara>
                </a14:m>
                <a:r>
                  <a:rPr sz="2400">
                    <a:sym typeface="+mn-ea"/>
                  </a:rPr>
                  <a:t>的中心线垂直度, 查阅夹具设计手册取定位心轴中心线与定位端面的垂直度为０</a:t>
                </a:r>
                <a:r>
                  <a:rPr lang="en-US" sz="2400">
                    <a:sym typeface="+mn-ea"/>
                  </a:rPr>
                  <a:t>.</a:t>
                </a:r>
                <a:r>
                  <a:rPr sz="2400">
                    <a:sym typeface="+mn-ea"/>
                  </a:rPr>
                  <a:t>０４</a:t>
                </a:r>
                <a:r>
                  <a:rPr lang="zh-CN" sz="2400">
                    <a:sym typeface="+mn-ea"/>
                  </a:rPr>
                  <a:t>。</a:t>
                </a:r>
                <a:endParaRPr lang="zh-CN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(３) 分析计算定位误差</a:t>
                </a: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 在加工件尺寸中, 无尺寸公差要求和形位公差要求, 不需要进行定位误差分析, 只需要安装夹具时按照生产需求进行调整即可</a:t>
                </a:r>
                <a:r>
                  <a:rPr lang="zh-CN" sz="2400">
                    <a:sym typeface="+mn-ea"/>
                  </a:rPr>
                  <a:t>。</a:t>
                </a:r>
                <a:endParaRPr lang="zh-CN"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27405" y="672465"/>
                <a:ext cx="10561320" cy="2907665"/>
              </a:xfrm>
              <a:prstGeom prst="rect">
                <a:avLst/>
              </a:prstGeom>
              <a:blipFill rotWithShape="1">
                <a:blip r:embed="rId4"/>
                <a:stretch>
                  <a:fillRect r="-7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13800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04215" y="762000"/>
            <a:ext cx="1130490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(４) 确定夹紧装置</a:t>
            </a:r>
            <a:r>
              <a:rPr lang="zh-CN" sz="2400">
                <a:sym typeface="+mn-ea"/>
              </a:rPr>
              <a:t>。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１) 确定夹具类型</a:t>
            </a:r>
            <a:r>
              <a:rPr lang="zh-CN" sz="2400">
                <a:sym typeface="+mn-ea"/>
              </a:rPr>
              <a:t>。</a:t>
            </a:r>
            <a:r>
              <a:rPr sz="2400">
                <a:sym typeface="+mn-ea"/>
              </a:rPr>
              <a:t> 采用固定式钻模夹具. 由于钻套是直接安装在钻模板上的, 钻套也始终保持固定状态, 因此该夹具的加工精度能满足加工要求</a:t>
            </a:r>
            <a:r>
              <a:rPr lang="zh-CN" sz="2400">
                <a:sym typeface="+mn-ea"/>
              </a:rPr>
              <a:t>。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２) 确定夹紧方式</a:t>
            </a:r>
            <a:r>
              <a:rPr lang="zh-CN" sz="2400">
                <a:sym typeface="+mn-ea"/>
              </a:rPr>
              <a:t>。</a:t>
            </a:r>
            <a:r>
              <a:rPr sz="2400">
                <a:sym typeface="+mn-ea"/>
              </a:rPr>
              <a:t>夹具是以孔和端面作为定位基准, 根据定位方案, 采用螺旋压板方式对工件进行夹紧, 其结构包括定位心轴、 开口压板和压紧螺母</a:t>
            </a:r>
            <a:r>
              <a:rPr lang="zh-CN" sz="2400">
                <a:sym typeface="+mn-ea"/>
              </a:rPr>
              <a:t>。</a:t>
            </a:r>
            <a:r>
              <a:rPr sz="2400">
                <a:sym typeface="+mn-ea"/>
              </a:rPr>
              <a:t> 通过旋转压紧螺母, 使开口压板左移, 迫使开口压板工件夹紧, 如图６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５所示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345940" y="4177030"/>
            <a:ext cx="4267200" cy="26098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103058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(５) 确定导向元件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 根据设计任务要求, 因采用台式钻床加工, 需要刀具导向元件导套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绘制结构草图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456565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根据定位和夹紧机构的设计, 得到夹具基本结构如图６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６所示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lang="zh-CN" altLang="en-US" sz="2400"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23050" y="0"/>
            <a:ext cx="5210175" cy="65341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6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４.确定夹具技术要求和有关尺寸以及公差配合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技术要求。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１) 装配前进行浸油处理;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２) 零件不得有毛刺、 飞边、 灰尘等;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３) 装配时不允许有磕碰和划伤;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４) 使用前需对夹具进行定位和夹紧校核。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6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４.确定夹具技术要求和有关尺寸以及公差配合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(２) 公差配合。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１) 定位销与钻模板和夹具体之间: ϕ５H７</a:t>
            </a:r>
            <a:r>
              <a:rPr lang="en-US" sz="2400">
                <a:sym typeface="+mn-ea"/>
              </a:rPr>
              <a:t>/</a:t>
            </a:r>
            <a:r>
              <a:rPr sz="2400">
                <a:sym typeface="+mn-ea"/>
              </a:rPr>
              <a:t>m６;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２) 钻套与钻模板之间: ϕ１０H６</a:t>
            </a:r>
            <a:r>
              <a:rPr lang="en-US" sz="2400">
                <a:sym typeface="+mn-ea"/>
              </a:rPr>
              <a:t>/</a:t>
            </a:r>
            <a:r>
              <a:rPr sz="2400">
                <a:sym typeface="+mn-ea"/>
              </a:rPr>
              <a:t>h５;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３) 定位心轴与夹具体之间: ϕ１８H７</a:t>
            </a:r>
            <a:r>
              <a:rPr lang="en-US" sz="2400">
                <a:sym typeface="+mn-ea"/>
              </a:rPr>
              <a:t>/</a:t>
            </a:r>
            <a:r>
              <a:rPr sz="2400">
                <a:sym typeface="+mn-ea"/>
              </a:rPr>
              <a:t>n６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5.</a:t>
            </a:r>
            <a:r>
              <a:rPr lang="zh-CN" altLang="en-US">
                <a:sym typeface="+mn-ea"/>
              </a:rPr>
              <a:t>确定夹具零件材料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852805"/>
            <a:ext cx="1040511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查阅夹具设计手册, 确定夹具各零件材料及热处理方式。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夹具体: Q２３５, 退火处理;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(２) 钻模板: ４５钢, 淬火４３~４８HRC;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(３) 定位心轴: ４５钢, 淬火４３~４８HRC;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(４) 开口压板: ４５钢, 淬火４３~４８HRC;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(５) 钻套: T１０A, 淬火６０~６４HRC。</a:t>
            </a: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wps\Desktop\Pictures\8042046.jpg804204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grayscl/>
            <a:lum bright="12000" contrast="-18000"/>
          </a:blip>
          <a:srcRect/>
          <a:stretch>
            <a:fillRect/>
          </a:stretch>
        </p:blipFill>
        <p:spPr>
          <a:xfrm>
            <a:off x="0" y="635"/>
            <a:ext cx="4679315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905"/>
            <a:ext cx="4690110" cy="6856095"/>
          </a:xfrm>
          <a:prstGeom prst="rect">
            <a:avLst/>
          </a:prstGeom>
          <a:gradFill>
            <a:gsLst>
              <a:gs pos="95000">
                <a:schemeClr val="accent1">
                  <a:alpha val="67000"/>
                </a:schemeClr>
              </a:gs>
              <a:gs pos="6000">
                <a:schemeClr val="accent1">
                  <a:lumMod val="75000"/>
                </a:schemeClr>
              </a:gs>
            </a:gsLst>
            <a:lin ang="1488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>
            <p:custDataLst>
              <p:tags r:id="rId4"/>
            </p:custDataLst>
          </p:nvPr>
        </p:nvSpPr>
        <p:spPr>
          <a:xfrm rot="16200000">
            <a:off x="-137160" y="3637915"/>
            <a:ext cx="3359785" cy="32467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>
            <p:custDataLst>
              <p:tags r:id="rId5"/>
            </p:custDataLst>
          </p:nvPr>
        </p:nvSpPr>
        <p:spPr>
          <a:xfrm rot="5400000">
            <a:off x="1468755" y="34597"/>
            <a:ext cx="3276293" cy="31658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431790" y="3581400"/>
            <a:ext cx="5824220" cy="19792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ct val="0"/>
              </a:spcBef>
              <a:buNone/>
              <a:defRPr sz="1600" b="0" u="none" strike="noStrike" cap="none" spc="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项目</a:t>
            </a:r>
            <a:r>
              <a:rPr lang="en-US" altLang="zh-CN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6 </a:t>
            </a:r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钻床夹具设计</a:t>
            </a:r>
            <a:endParaRPr lang="zh-CN" altLang="en-US" sz="360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696585" y="1525905"/>
            <a:ext cx="4681855" cy="722630"/>
          </a:xfrm>
          <a:prstGeom prst="rect">
            <a:avLst/>
          </a:prstGeom>
        </p:spPr>
        <p:txBody>
          <a:bodyPr vert="horz" lIns="90170" tIns="46990" rIns="90170" bIns="46990" rtlCol="0" anchor="t" anchorCtr="0"/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模块</a:t>
            </a:r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二</a:t>
            </a:r>
            <a:endParaRPr lang="zh-CN" altLang="en-US" sz="6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同心圆 20"/>
          <p:cNvSpPr/>
          <p:nvPr>
            <p:custDataLst>
              <p:tags r:id="rId8"/>
            </p:custDataLst>
          </p:nvPr>
        </p:nvSpPr>
        <p:spPr>
          <a:xfrm>
            <a:off x="5431777" y="84708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" name="同心圆 20"/>
          <p:cNvSpPr/>
          <p:nvPr>
            <p:custDataLst>
              <p:tags r:id="rId9"/>
            </p:custDataLst>
          </p:nvPr>
        </p:nvSpPr>
        <p:spPr>
          <a:xfrm>
            <a:off x="5411457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同心圆 20"/>
          <p:cNvSpPr/>
          <p:nvPr>
            <p:custDataLst>
              <p:tags r:id="rId10"/>
            </p:custDataLst>
          </p:nvPr>
        </p:nvSpPr>
        <p:spPr>
          <a:xfrm>
            <a:off x="6030582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1" name="同心圆 20"/>
          <p:cNvSpPr/>
          <p:nvPr>
            <p:custDataLst>
              <p:tags r:id="rId11"/>
            </p:custDataLst>
          </p:nvPr>
        </p:nvSpPr>
        <p:spPr>
          <a:xfrm>
            <a:off x="660398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2" name="同心圆 20"/>
          <p:cNvSpPr/>
          <p:nvPr>
            <p:custDataLst>
              <p:tags r:id="rId12"/>
            </p:custDataLst>
          </p:nvPr>
        </p:nvSpPr>
        <p:spPr>
          <a:xfrm>
            <a:off x="536573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同心圆 20"/>
          <p:cNvSpPr/>
          <p:nvPr>
            <p:custDataLst>
              <p:tags r:id="rId13"/>
            </p:custDataLst>
          </p:nvPr>
        </p:nvSpPr>
        <p:spPr>
          <a:xfrm>
            <a:off x="5984862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64175" y="5718810"/>
            <a:ext cx="6001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</a:rPr>
              <a:t>任务</a:t>
            </a:r>
            <a:r>
              <a:rPr lang="en-US" sz="2800" b="1">
                <a:solidFill>
                  <a:schemeClr val="tx1"/>
                </a:solidFill>
              </a:rPr>
              <a:t>6</a:t>
            </a:r>
            <a:r>
              <a:rPr lang="en-US" sz="2800" b="1">
                <a:solidFill>
                  <a:schemeClr val="tx1"/>
                </a:solidFill>
              </a:rPr>
              <a:t>.1固定式钻床夹具设计</a:t>
            </a:r>
            <a:endParaRPr lang="en-US" sz="2800" b="1">
              <a:solidFill>
                <a:schemeClr val="tx1"/>
              </a:solidFill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夹具体 (图６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７)</a:t>
            </a:r>
            <a:r>
              <a:rPr sz="2400">
                <a:sym typeface="+mn-ea"/>
              </a:rPr>
              <a:t>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13525" y="113665"/>
            <a:ext cx="4697730" cy="6743700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408430" y="3249295"/>
            <a:ext cx="5205095" cy="360807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(２) 定位心轴 (图６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８)</a:t>
            </a:r>
            <a:r>
              <a:rPr sz="2400">
                <a:sym typeface="+mn-ea"/>
              </a:rPr>
              <a:t>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74650" y="2844165"/>
            <a:ext cx="5438775" cy="36861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697220" y="2273300"/>
            <a:ext cx="6434455" cy="458470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(３) 钻模板 (图６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９)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14375" y="2508885"/>
            <a:ext cx="6419850" cy="40576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134225" y="-107315"/>
            <a:ext cx="5057775" cy="684847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(４) 钻套 (图６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１０)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2230" y="3002915"/>
            <a:ext cx="4248150" cy="3714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310380" y="1334770"/>
            <a:ext cx="7881620" cy="552323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(５) 开口压板 (图６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１１) </a:t>
            </a:r>
            <a:r>
              <a:rPr sz="2400">
                <a:sym typeface="+mn-ea"/>
              </a:rPr>
              <a:t>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834630" y="1223645"/>
            <a:ext cx="4095750" cy="5362575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215515" y="2600325"/>
            <a:ext cx="4953635" cy="398589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</a:rPr>
              <a:t>绘制夹具装配总图</a:t>
            </a:r>
            <a:endParaRPr lang="en-US" altLang="zh-CN" sz="2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0295" y="121920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绘制夹具装配总图 (图</a:t>
            </a:r>
            <a:r>
              <a:rPr lang="en-US"/>
              <a:t>6.12</a:t>
            </a:r>
            <a:r>
              <a:rPr lang="zh-CN" altLang="en-US"/>
              <a:t>)。</a:t>
            </a:r>
            <a:endParaRPr lang="zh-CN" altLang="en-US"/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410585" y="1800860"/>
            <a:ext cx="7610475" cy="52006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</a:rPr>
              <a:t>绘制夹具装配总图</a:t>
            </a:r>
            <a:endParaRPr lang="en-US" altLang="zh-CN" sz="2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0295" y="121920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绘制夹具装配总图 (图</a:t>
            </a:r>
            <a:r>
              <a:rPr lang="en-US"/>
              <a:t>6.12</a:t>
            </a:r>
            <a:r>
              <a:rPr lang="zh-CN" altLang="en-US"/>
              <a:t>)。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951345" y="0"/>
            <a:ext cx="4994910" cy="679196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6.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夹具分析与使用方法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852805"/>
            <a:ext cx="1111948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本夹具体积小、 质量轻、 结构简单、 操作方便, 适合小型零件的加工。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使用时将夹具固定在机床的工作台上, 调整好夹具的位置, 将钻头对准钻套即可。加工时, 把工件插入定位心轴的定位圆柱面上, 并使工件的端面靠紧心轴的定位平面, 将开口压板分别装在工件的压紧面上, 拧紧压紧螺母, 使压板向右移动, 将工件夹紧, 即可开始钻削加工。</a:t>
            </a: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6.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夹具分析与使用方法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852805"/>
            <a:ext cx="1040511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加工时, 将工件中心孔插入短轴销, 另一个孔则插入其中的一个菱形销,并使底面放置在方块基体的表面上。装上开口垫圈, 旋紧压紧螺母, 将工件牢固地夹紧在基体上。 拧动调节旋钮, 通过调节螺杆推动调节楔, 使支承块从下面顶住工件的底面, 确保工件可靠地支承住悬空部位。 至此工件安装完毕, 可开始切削加工。完成一个面的加工后, 反方向拧松调节旋钮, 使支承块下落脱离对工件底面的支承; 再旋松压紧螺母, 取下开口垫圈, 将工件翻转过来, 重新将工件的中心孔插入短轴销, 而另一个孔则插入另外的菱形销, 并按上述过程将工件重新夹紧和支承固定, 即可对另一个面进行加工。</a:t>
            </a: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 </a:t>
            </a:r>
            <a:br>
              <a:rPr lang="en-US" altLang="zh-CN" dirty="0"/>
            </a:br>
            <a:r>
              <a:rPr lang="en-US" altLang="zh-CN" dirty="0"/>
              <a:t>For Watching.</a:t>
            </a:r>
            <a:endParaRPr lang="en-US" altLang="zh-CN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谢谢大家！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34845" y="1120775"/>
            <a:ext cx="3189118" cy="5231765"/>
            <a:chOff x="4788" y="1764"/>
            <a:chExt cx="4073" cy="8239"/>
          </a:xfrm>
        </p:grpSpPr>
        <p:sp>
          <p:nvSpPr>
            <p:cNvPr id="10" name="圆角矩形 9"/>
            <p:cNvSpPr/>
            <p:nvPr>
              <p:custDataLst>
                <p:tags r:id="rId1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6" name="同心圆 3"/>
          <p:cNvSpPr/>
          <p:nvPr>
            <p:custDataLst>
              <p:tags r:id="rId3"/>
            </p:custDataLst>
          </p:nvPr>
        </p:nvSpPr>
        <p:spPr>
          <a:xfrm>
            <a:off x="601961" y="661042"/>
            <a:ext cx="337210" cy="337211"/>
          </a:xfrm>
          <a:custGeom>
            <a:avLst/>
            <a:gdLst>
              <a:gd name="connsiteX0" fmla="*/ 180694 w 337210"/>
              <a:gd name="connsiteY0" fmla="*/ 92284 h 337211"/>
              <a:gd name="connsiteX1" fmla="*/ 123184 w 337210"/>
              <a:gd name="connsiteY1" fmla="*/ 106093 h 337211"/>
              <a:gd name="connsiteX2" fmla="*/ 106091 w 337210"/>
              <a:gd name="connsiteY2" fmla="*/ 214024 h 337211"/>
              <a:gd name="connsiteX3" fmla="*/ 214027 w 337210"/>
              <a:gd name="connsiteY3" fmla="*/ 231121 h 337211"/>
              <a:gd name="connsiteX4" fmla="*/ 231122 w 337210"/>
              <a:gd name="connsiteY4" fmla="*/ 123186 h 337211"/>
              <a:gd name="connsiteX5" fmla="*/ 180694 w 337210"/>
              <a:gd name="connsiteY5" fmla="*/ 92284 h 337211"/>
              <a:gd name="connsiteX6" fmla="*/ 194979 w 337210"/>
              <a:gd name="connsiteY6" fmla="*/ 2087 h 337211"/>
              <a:gd name="connsiteX7" fmla="*/ 305001 w 337210"/>
              <a:gd name="connsiteY7" fmla="*/ 69509 h 337211"/>
              <a:gd name="connsiteX8" fmla="*/ 267704 w 337210"/>
              <a:gd name="connsiteY8" fmla="*/ 304998 h 337211"/>
              <a:gd name="connsiteX9" fmla="*/ 32208 w 337210"/>
              <a:gd name="connsiteY9" fmla="*/ 267704 h 337211"/>
              <a:gd name="connsiteX10" fmla="*/ 69508 w 337210"/>
              <a:gd name="connsiteY10" fmla="*/ 32211 h 337211"/>
              <a:gd name="connsiteX11" fmla="*/ 194979 w 337210"/>
              <a:gd name="connsiteY11" fmla="*/ 2087 h 3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10" h="337211">
                <a:moveTo>
                  <a:pt x="180694" y="92284"/>
                </a:moveTo>
                <a:cubicBezTo>
                  <a:pt x="161161" y="89190"/>
                  <a:pt x="140449" y="93549"/>
                  <a:pt x="123184" y="106093"/>
                </a:cubicBezTo>
                <a:cubicBezTo>
                  <a:pt x="88660" y="131177"/>
                  <a:pt x="81004" y="179498"/>
                  <a:pt x="106091" y="214024"/>
                </a:cubicBezTo>
                <a:cubicBezTo>
                  <a:pt x="131173" y="248556"/>
                  <a:pt x="179502" y="256208"/>
                  <a:pt x="214027" y="231121"/>
                </a:cubicBezTo>
                <a:cubicBezTo>
                  <a:pt x="248553" y="206035"/>
                  <a:pt x="256205" y="157711"/>
                  <a:pt x="231122" y="123186"/>
                </a:cubicBezTo>
                <a:cubicBezTo>
                  <a:pt x="218579" y="105923"/>
                  <a:pt x="200226" y="95378"/>
                  <a:pt x="180694" y="92284"/>
                </a:cubicBezTo>
                <a:close/>
                <a:moveTo>
                  <a:pt x="194979" y="2087"/>
                </a:moveTo>
                <a:cubicBezTo>
                  <a:pt x="237594" y="8836"/>
                  <a:pt x="277635" y="31845"/>
                  <a:pt x="305001" y="69509"/>
                </a:cubicBezTo>
                <a:cubicBezTo>
                  <a:pt x="359729" y="144837"/>
                  <a:pt x="343032" y="250273"/>
                  <a:pt x="267704" y="304998"/>
                </a:cubicBezTo>
                <a:cubicBezTo>
                  <a:pt x="192375" y="359732"/>
                  <a:pt x="86940" y="343033"/>
                  <a:pt x="32208" y="267704"/>
                </a:cubicBezTo>
                <a:cubicBezTo>
                  <a:pt x="-22517" y="192374"/>
                  <a:pt x="-5819" y="86941"/>
                  <a:pt x="69508" y="32211"/>
                </a:cubicBezTo>
                <a:cubicBezTo>
                  <a:pt x="107174" y="4847"/>
                  <a:pt x="152365" y="-4660"/>
                  <a:pt x="194979" y="208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5251450" y="-304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-7877175" y="-456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-9858375" y="-608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1839575" y="-7613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-13820775" y="-9137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-15801975" y="-1066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-17783175" y="-1218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-19764375" y="-1370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圆角矩形 8"/>
          <p:cNvSpPr/>
          <p:nvPr>
            <p:custDataLst>
              <p:tags r:id="rId4"/>
            </p:custDataLst>
          </p:nvPr>
        </p:nvSpPr>
        <p:spPr>
          <a:xfrm>
            <a:off x="601980" y="1524000"/>
            <a:ext cx="1005205" cy="4295775"/>
          </a:xfrm>
          <a:prstGeom prst="roundRect">
            <a:avLst>
              <a:gd name="adj" fmla="val 4225"/>
            </a:avLst>
          </a:prstGeom>
          <a:gradFill>
            <a:gsLst>
              <a:gs pos="8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42900" dist="38100" dir="6540000" sx="102000" sy="102000" algn="tr" rotWithShape="0">
              <a:schemeClr val="tx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/>
              <a:t>学</a:t>
            </a:r>
            <a:endParaRPr lang="zh-CN" altLang="en-US" sz="4800"/>
          </a:p>
          <a:p>
            <a:pPr algn="ctr"/>
            <a:r>
              <a:rPr lang="zh-CN" altLang="en-US" sz="4800"/>
              <a:t>习</a:t>
            </a:r>
            <a:endParaRPr lang="zh-CN" altLang="en-US" sz="4800"/>
          </a:p>
          <a:p>
            <a:pPr algn="ctr"/>
            <a:r>
              <a:rPr lang="zh-CN" altLang="en-US" sz="4800"/>
              <a:t>目</a:t>
            </a:r>
            <a:endParaRPr lang="zh-CN" altLang="en-US" sz="4800"/>
          </a:p>
          <a:p>
            <a:pPr algn="ctr"/>
            <a:r>
              <a:rPr lang="zh-CN" altLang="en-US" sz="4800"/>
              <a:t>标</a:t>
            </a:r>
            <a:endParaRPr lang="zh-CN" altLang="en-US" sz="4800"/>
          </a:p>
        </p:txBody>
      </p:sp>
      <p:grpSp>
        <p:nvGrpSpPr>
          <p:cNvPr id="7" name="组合 6"/>
          <p:cNvGrpSpPr/>
          <p:nvPr/>
        </p:nvGrpSpPr>
        <p:grpSpPr>
          <a:xfrm>
            <a:off x="5273675" y="1120140"/>
            <a:ext cx="3328852" cy="5231765"/>
            <a:chOff x="4788" y="1764"/>
            <a:chExt cx="4073" cy="8239"/>
          </a:xfrm>
        </p:grpSpPr>
        <p:sp>
          <p:nvSpPr>
            <p:cNvPr id="11" name="圆角矩形 10"/>
            <p:cNvSpPr/>
            <p:nvPr>
              <p:custDataLst>
                <p:tags r:id="rId5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4956" y="2911"/>
              <a:ext cx="3182" cy="46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1.能运用固定式钻床夹具设计方法进行技术标注;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 具备固定式钻床夹具设计结构分析与设计能力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3" name="任意多边形 12"/>
            <p:cNvSpPr/>
            <p:nvPr>
              <p:custDataLst>
                <p:tags r:id="rId7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39505" y="1093470"/>
            <a:ext cx="3355340" cy="5231765"/>
            <a:chOff x="4788" y="1764"/>
            <a:chExt cx="4072" cy="8239"/>
          </a:xfrm>
        </p:grpSpPr>
        <p:sp>
          <p:nvSpPr>
            <p:cNvPr id="15" name="圆角矩形 14"/>
            <p:cNvSpPr/>
            <p:nvPr>
              <p:custDataLst>
                <p:tags r:id="rId8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9"/>
              </p:custDataLst>
            </p:nvPr>
          </p:nvSpPr>
          <p:spPr>
            <a:xfrm>
              <a:off x="4956" y="2156"/>
              <a:ext cx="3182" cy="53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endParaRPr lang="zh-CN" altLang="en-US" sz="4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 养成创新工程设计思想;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 具备固定式钻床夹具设计的职业能力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10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2068830" y="838200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知识目标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9475" y="2406015"/>
            <a:ext cx="276669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1.掌握固定式钻床夹具的结构特点;</a:t>
            </a:r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２.掌握固定式钻床夹具基本流程</a:t>
            </a:r>
            <a:r>
              <a: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。</a:t>
            </a:r>
            <a:endParaRPr lang="zh-CN" altLang="en-US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4" name="圆角矩形 3"/>
          <p:cNvSpPr/>
          <p:nvPr>
            <p:custDataLst>
              <p:tags r:id="rId11"/>
            </p:custDataLst>
          </p:nvPr>
        </p:nvSpPr>
        <p:spPr>
          <a:xfrm>
            <a:off x="5474335" y="83883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技能目标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8977630" y="87058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素养目标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文本框 76"/>
          <p:cNvSpPr txBox="1"/>
          <p:nvPr>
            <p:custDataLst>
              <p:tags r:id="rId1"/>
            </p:custDataLst>
          </p:nvPr>
        </p:nvSpPr>
        <p:spPr>
          <a:xfrm>
            <a:off x="1290320" y="998855"/>
            <a:ext cx="1874520" cy="962660"/>
          </a:xfrm>
          <a:prstGeom prst="rect">
            <a:avLst/>
          </a:prstGeom>
          <a:noFill/>
        </p:spPr>
        <p:txBody>
          <a:bodyPr wrap="square" rtlCol="0" anchor="t" anchorCtr="0">
            <a:normAutofit fontScale="90000" lnSpcReduction="10000"/>
          </a:bodyPr>
          <a:lstStyle/>
          <a:p>
            <a:pPr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  <a:gs pos="33000">
                      <a:schemeClr val="accent1"/>
                    </a:gs>
                  </a:gsLst>
                  <a:lin ang="2700000" scaled="0"/>
                  <a:tileRect/>
                </a:gradFill>
                <a:latin typeface="Arial" panose="020B0604020202020204" pitchFamily="34" charset="0"/>
                <a:ea typeface="微软雅黑" panose="020B0503020204020204" charset="-122"/>
              </a:rPr>
              <a:t>目 录</a:t>
            </a:r>
            <a:endParaRPr lang="zh-CN" altLang="en-US" sz="6000" b="1" dirty="0">
              <a:gradFill>
                <a:gsLst>
                  <a:gs pos="100000">
                    <a:schemeClr val="accent1">
                      <a:lumMod val="75000"/>
                    </a:schemeClr>
                  </a:gs>
                  <a:gs pos="4000">
                    <a:schemeClr val="accent1">
                      <a:lumMod val="60000"/>
                      <a:lumOff val="40000"/>
                    </a:schemeClr>
                  </a:gs>
                  <a:gs pos="33000">
                    <a:schemeClr val="accent1"/>
                  </a:gs>
                </a:gsLst>
                <a:lin ang="2700000" scaled="0"/>
                <a:tileRect/>
              </a:gra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同心圆 1"/>
          <p:cNvSpPr/>
          <p:nvPr>
            <p:custDataLst>
              <p:tags r:id="rId2"/>
            </p:custDataLst>
          </p:nvPr>
        </p:nvSpPr>
        <p:spPr>
          <a:xfrm rot="19440000" flipH="1">
            <a:off x="1144079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3" name="同心圆 2"/>
          <p:cNvSpPr/>
          <p:nvPr>
            <p:custDataLst>
              <p:tags r:id="rId3"/>
            </p:custDataLst>
          </p:nvPr>
        </p:nvSpPr>
        <p:spPr>
          <a:xfrm rot="19440000" flipH="1">
            <a:off x="790511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" name="同心圆 3"/>
          <p:cNvSpPr/>
          <p:nvPr>
            <p:custDataLst>
              <p:tags r:id="rId4"/>
            </p:custDataLst>
          </p:nvPr>
        </p:nvSpPr>
        <p:spPr>
          <a:xfrm rot="19440000" flipH="1">
            <a:off x="432879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5" name="圆角矩形 4"/>
          <p:cNvSpPr/>
          <p:nvPr>
            <p:custDataLst>
              <p:tags r:id="rId5"/>
            </p:custDataLst>
          </p:nvPr>
        </p:nvSpPr>
        <p:spPr>
          <a:xfrm>
            <a:off x="1397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1938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01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7" name="圆角矩形 6"/>
          <p:cNvSpPr/>
          <p:nvPr>
            <p:custDataLst>
              <p:tags r:id="rId7"/>
            </p:custDataLst>
          </p:nvPr>
        </p:nvSpPr>
        <p:spPr>
          <a:xfrm>
            <a:off x="1397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193865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60000"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明确设计任务、收集分析原始资料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>
            <p:custDataLst>
              <p:tags r:id="rId9"/>
            </p:custDataLst>
          </p:nvPr>
        </p:nvSpPr>
        <p:spPr>
          <a:xfrm>
            <a:off x="4953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0"/>
            </p:custDataLst>
          </p:nvPr>
        </p:nvSpPr>
        <p:spPr>
          <a:xfrm>
            <a:off x="5494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02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13" name="圆角矩形 12"/>
          <p:cNvSpPr/>
          <p:nvPr>
            <p:custDataLst>
              <p:tags r:id="rId11"/>
            </p:custDataLst>
          </p:nvPr>
        </p:nvSpPr>
        <p:spPr>
          <a:xfrm>
            <a:off x="4953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>
            <p:custDataLst>
              <p:tags r:id="rId12"/>
            </p:custDataLst>
          </p:nvPr>
        </p:nvSpPr>
        <p:spPr>
          <a:xfrm>
            <a:off x="549465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确定夹具结构</a:t>
            </a:r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方案</a:t>
            </a:r>
            <a:endParaRPr lang="zh-CN" altLang="en-US" sz="2400" b="1" dirty="0">
              <a:latin typeface="Arial" panose="020B0604020202020204" pitchFamily="34" charset="0"/>
              <a:sym typeface="+mn-ea"/>
            </a:endParaRPr>
          </a:p>
        </p:txBody>
      </p:sp>
      <p:sp>
        <p:nvSpPr>
          <p:cNvPr id="18" name="圆角矩形 17"/>
          <p:cNvSpPr/>
          <p:nvPr>
            <p:custDataLst>
              <p:tags r:id="rId13"/>
            </p:custDataLst>
          </p:nvPr>
        </p:nvSpPr>
        <p:spPr>
          <a:xfrm>
            <a:off x="8509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>
            <p:custDataLst>
              <p:tags r:id="rId14"/>
            </p:custDataLst>
          </p:nvPr>
        </p:nvSpPr>
        <p:spPr>
          <a:xfrm>
            <a:off x="9050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03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20" name="圆角矩形 19"/>
          <p:cNvSpPr/>
          <p:nvPr>
            <p:custDataLst>
              <p:tags r:id="rId15"/>
            </p:custDataLst>
          </p:nvPr>
        </p:nvSpPr>
        <p:spPr>
          <a:xfrm>
            <a:off x="8509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>
            <p:custDataLst>
              <p:tags r:id="rId16"/>
            </p:custDataLst>
          </p:nvPr>
        </p:nvSpPr>
        <p:spPr>
          <a:xfrm>
            <a:off x="898080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绘制结构草图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2" name="同心圆 21"/>
          <p:cNvSpPr/>
          <p:nvPr>
            <p:custDataLst>
              <p:tags r:id="rId17"/>
            </p:custDataLst>
          </p:nvPr>
        </p:nvSpPr>
        <p:spPr>
          <a:xfrm rot="19440000" flipH="1">
            <a:off x="1144079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4" name="同心圆 23"/>
          <p:cNvSpPr/>
          <p:nvPr>
            <p:custDataLst>
              <p:tags r:id="rId18"/>
            </p:custDataLst>
          </p:nvPr>
        </p:nvSpPr>
        <p:spPr>
          <a:xfrm rot="19440000" flipH="1">
            <a:off x="790511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8" name="同心圆 27"/>
          <p:cNvSpPr/>
          <p:nvPr>
            <p:custDataLst>
              <p:tags r:id="rId19"/>
            </p:custDataLst>
          </p:nvPr>
        </p:nvSpPr>
        <p:spPr>
          <a:xfrm rot="19440000" flipH="1">
            <a:off x="432879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9" name="圆角矩形 28"/>
          <p:cNvSpPr/>
          <p:nvPr>
            <p:custDataLst>
              <p:tags r:id="rId20"/>
            </p:custDataLst>
          </p:nvPr>
        </p:nvSpPr>
        <p:spPr>
          <a:xfrm>
            <a:off x="1397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>
            <p:custDataLst>
              <p:tags r:id="rId21"/>
            </p:custDataLst>
          </p:nvPr>
        </p:nvSpPr>
        <p:spPr>
          <a:xfrm>
            <a:off x="1938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04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31" name="圆角矩形 30"/>
          <p:cNvSpPr/>
          <p:nvPr>
            <p:custDataLst>
              <p:tags r:id="rId22"/>
            </p:custDataLst>
          </p:nvPr>
        </p:nvSpPr>
        <p:spPr>
          <a:xfrm>
            <a:off x="1397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>
            <p:custDataLst>
              <p:tags r:id="rId23"/>
            </p:custDataLst>
          </p:nvPr>
        </p:nvSpPr>
        <p:spPr>
          <a:xfrm>
            <a:off x="193865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6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确定夹具技术要求和有关尺寸以及公差配合</a:t>
            </a:r>
            <a:endParaRPr lang="zh-CN" altLang="en-US" sz="2400" b="1" dirty="0">
              <a:latin typeface="Arial" panose="020B0604020202020204" pitchFamily="34" charset="0"/>
              <a:sym typeface="+mn-ea"/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3" name="圆角矩形 32"/>
          <p:cNvSpPr/>
          <p:nvPr>
            <p:custDataLst>
              <p:tags r:id="rId24"/>
            </p:custDataLst>
          </p:nvPr>
        </p:nvSpPr>
        <p:spPr>
          <a:xfrm>
            <a:off x="4953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>
            <p:custDataLst>
              <p:tags r:id="rId25"/>
            </p:custDataLst>
          </p:nvPr>
        </p:nvSpPr>
        <p:spPr>
          <a:xfrm>
            <a:off x="5494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05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36" name="圆角矩形 35"/>
          <p:cNvSpPr/>
          <p:nvPr>
            <p:custDataLst>
              <p:tags r:id="rId26"/>
            </p:custDataLst>
          </p:nvPr>
        </p:nvSpPr>
        <p:spPr>
          <a:xfrm>
            <a:off x="4953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>
            <p:custDataLst>
              <p:tags r:id="rId27"/>
            </p:custDataLst>
          </p:nvPr>
        </p:nvSpPr>
        <p:spPr>
          <a:xfrm>
            <a:off x="549465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确定夹具零件材料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" name="圆角矩形 37"/>
          <p:cNvSpPr/>
          <p:nvPr>
            <p:custDataLst>
              <p:tags r:id="rId28"/>
            </p:custDataLst>
          </p:nvPr>
        </p:nvSpPr>
        <p:spPr>
          <a:xfrm>
            <a:off x="8509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>
            <p:custDataLst>
              <p:tags r:id="rId29"/>
            </p:custDataLst>
          </p:nvPr>
        </p:nvSpPr>
        <p:spPr>
          <a:xfrm>
            <a:off x="9050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06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43" name="圆角矩形 42"/>
          <p:cNvSpPr/>
          <p:nvPr>
            <p:custDataLst>
              <p:tags r:id="rId30"/>
            </p:custDataLst>
          </p:nvPr>
        </p:nvSpPr>
        <p:spPr>
          <a:xfrm>
            <a:off x="8509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>
            <p:custDataLst>
              <p:tags r:id="rId31"/>
            </p:custDataLst>
          </p:nvPr>
        </p:nvSpPr>
        <p:spPr>
          <a:xfrm>
            <a:off x="898080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8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夹具分析与使用方法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6" name="同心圆 45"/>
          <p:cNvSpPr/>
          <p:nvPr>
            <p:custDataLst>
              <p:tags r:id="rId32"/>
            </p:custDataLst>
          </p:nvPr>
        </p:nvSpPr>
        <p:spPr>
          <a:xfrm rot="19440000" flipH="1">
            <a:off x="7905115" y="513375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7" name="同心圆 46"/>
          <p:cNvSpPr/>
          <p:nvPr>
            <p:custDataLst>
              <p:tags r:id="rId33"/>
            </p:custDataLst>
          </p:nvPr>
        </p:nvSpPr>
        <p:spPr>
          <a:xfrm rot="19440000" flipH="1">
            <a:off x="4328795" y="513375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8" name="圆角矩形 47"/>
          <p:cNvSpPr/>
          <p:nvPr>
            <p:custDataLst>
              <p:tags r:id="rId34"/>
            </p:custDataLst>
          </p:nvPr>
        </p:nvSpPr>
        <p:spPr>
          <a:xfrm>
            <a:off x="1397000" y="529377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>
            <p:custDataLst>
              <p:tags r:id="rId35"/>
            </p:custDataLst>
          </p:nvPr>
        </p:nvSpPr>
        <p:spPr>
          <a:xfrm>
            <a:off x="1938655" y="542204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07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50" name="圆角矩形 49"/>
          <p:cNvSpPr/>
          <p:nvPr>
            <p:custDataLst>
              <p:tags r:id="rId36"/>
            </p:custDataLst>
          </p:nvPr>
        </p:nvSpPr>
        <p:spPr>
          <a:xfrm>
            <a:off x="1397000" y="529377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1" name="文本框 50"/>
          <p:cNvSpPr txBox="1"/>
          <p:nvPr>
            <p:custDataLst>
              <p:tags r:id="rId37"/>
            </p:custDataLst>
          </p:nvPr>
        </p:nvSpPr>
        <p:spPr>
          <a:xfrm>
            <a:off x="1938655" y="593639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80000"/>
          </a:bodyPr>
          <a:lstStyle/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绘制夹具主要零件图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2" name="圆角矩形 51"/>
          <p:cNvSpPr/>
          <p:nvPr>
            <p:custDataLst>
              <p:tags r:id="rId38"/>
            </p:custDataLst>
          </p:nvPr>
        </p:nvSpPr>
        <p:spPr>
          <a:xfrm>
            <a:off x="4953000" y="529377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>
            <p:custDataLst>
              <p:tags r:id="rId39"/>
            </p:custDataLst>
          </p:nvPr>
        </p:nvSpPr>
        <p:spPr>
          <a:xfrm>
            <a:off x="5494655" y="542204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08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54" name="圆角矩形 53"/>
          <p:cNvSpPr/>
          <p:nvPr>
            <p:custDataLst>
              <p:tags r:id="rId40"/>
            </p:custDataLst>
          </p:nvPr>
        </p:nvSpPr>
        <p:spPr>
          <a:xfrm>
            <a:off x="4953000" y="529377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>
            <p:custDataLst>
              <p:tags r:id="rId41"/>
            </p:custDataLst>
          </p:nvPr>
        </p:nvSpPr>
        <p:spPr>
          <a:xfrm>
            <a:off x="5494655" y="593639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绘制夹具装配总图</a:t>
            </a:r>
            <a:endParaRPr lang="zh-CN" altLang="en-US" sz="24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custDataLst>
      <p:tags r:id="rId4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35194" y="3894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任务</a:t>
            </a:r>
            <a:r>
              <a:rPr 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分析</a:t>
            </a:r>
            <a:endParaRPr lang="zh-CN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0555" y="489585"/>
            <a:ext cx="11224895" cy="62077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 </a:t>
            </a:r>
            <a:r>
              <a:rPr sz="2400"/>
              <a:t>任务描述: 环套零件图如图６</a:t>
            </a:r>
            <a:r>
              <a:rPr lang="en-US" sz="2400"/>
              <a:t>.</a:t>
            </a:r>
            <a:r>
              <a:rPr sz="2400"/>
              <a:t>１所示, 零件材料为４５钢, 毛坯为棒料, 其中除了ϕ６已经加工完毕, 本工序要求加工ϕ６孔</a:t>
            </a:r>
            <a:r>
              <a:rPr lang="zh-CN" sz="2400"/>
              <a:t>。</a:t>
            </a:r>
            <a:endParaRPr lang="zh-CN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sz="2400"/>
              <a:t>设计要求: 设计夹具完成本工序加工, 要求采用台式钻床, 操作方便、 装夹时间尽量减少,夹紧可靠, 加工件无特殊要求, 精度要求一般. 生产规模为中批量生产</a:t>
            </a:r>
            <a:r>
              <a:rPr lang="zh-CN" sz="2400"/>
              <a:t>。</a:t>
            </a:r>
            <a:endParaRPr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802890" y="2917825"/>
            <a:ext cx="6391275" cy="345757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83078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405" y="1366520"/>
            <a:ext cx="104051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在</a:t>
            </a:r>
            <a:r>
              <a:rPr sz="2400">
                <a:sym typeface="+mn-ea"/>
              </a:rPr>
              <a:t>明确设计任务前、需要收集分析以下原始资料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1）加工零件图</a:t>
            </a:r>
            <a:endParaRPr lang="zh-CN" altLang="en-US" sz="2400">
              <a:sym typeface="+mn-ea"/>
            </a:endParaRPr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/>
              <a:t>环套零件图如图６</a:t>
            </a:r>
            <a:r>
              <a:rPr lang="en-US" altLang="zh-CN" sz="2400"/>
              <a:t>.</a:t>
            </a:r>
            <a:r>
              <a:rPr lang="zh-CN" altLang="en-US" sz="2400"/>
              <a:t>１所示, 为套类零件。</a:t>
            </a:r>
            <a:endParaRPr lang="zh-CN" altLang="en-US" sz="2400"/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935194" y="21356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任务</a:t>
            </a:r>
            <a:r>
              <a:rPr 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实施</a:t>
            </a:r>
            <a:endParaRPr lang="zh-CN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614420" y="3206115"/>
            <a:ext cx="6391275" cy="345757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2）主要工艺流程</a:t>
            </a:r>
            <a:endParaRPr lang="zh-CN" altLang="en-US" sz="2400"/>
          </a:p>
        </p:txBody>
      </p:sp>
      <p:sp>
        <p:nvSpPr>
          <p:cNvPr id="2" name="文本框 1"/>
          <p:cNvSpPr txBox="1"/>
          <p:nvPr/>
        </p:nvSpPr>
        <p:spPr>
          <a:xfrm>
            <a:off x="1158875" y="2348230"/>
            <a:ext cx="1019429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sz="2400"/>
              <a:t>本工序要求加工ϕ６的孔</a:t>
            </a:r>
            <a:r>
              <a:rPr lang="zh-CN" sz="2400"/>
              <a:t>。</a:t>
            </a:r>
            <a:endParaRPr lang="zh-CN" sz="240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073525" y="3129915"/>
            <a:ext cx="6391275" cy="345757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3)设计任务书</a:t>
            </a:r>
            <a:endParaRPr lang="zh-CN" altLang="en-US" sz="2400"/>
          </a:p>
          <a:p>
            <a:pPr indent="457200" fontAlgn="auto">
              <a:lnSpc>
                <a:spcPct val="150000"/>
              </a:lnSpc>
            </a:pPr>
            <a:endParaRPr lang="zh-CN" altLang="en-US" sz="240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042795" y="2680970"/>
            <a:ext cx="8105775" cy="149542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61017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4)工序简图</a:t>
            </a:r>
            <a:endParaRPr lang="zh-CN" altLang="en-US" sz="2400"/>
          </a:p>
          <a:p>
            <a:pPr indent="457200" fontAlgn="auto">
              <a:lnSpc>
                <a:spcPct val="150000"/>
              </a:lnSpc>
            </a:pPr>
            <a:endParaRPr lang="zh-CN" altLang="en-US" sz="240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338320" y="1551940"/>
            <a:ext cx="3514725" cy="412432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7471,&quot;width&quot;:5074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29144"/>
  <p:tag name="KSO_WM_TEMPLATE_THUMBS_INDEX" val="1、6、7、8、9、11、13、16、17、18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年度_x000B_工作总结汇报"/>
  <p:tag name="KSO_WM_UNIT_NOCLEAR" val="0"/>
  <p:tag name="KSO_WM_UNIT_VALUE" val="14"/>
  <p:tag name="KSO_WM_UNIT_TYPE" val="a"/>
  <p:tag name="KSO_WM_UNIT_INDEX" val="1"/>
</p:tagLst>
</file>

<file path=ppt/tags/tag109.xml><?xml version="1.0" encoding="utf-8"?>
<p:tagLst xmlns:p="http://schemas.openxmlformats.org/presentationml/2006/main">
  <p:tag name="KSO_WM_SLIDE_ID" val="custom20229144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9144"/>
  <p:tag name="KSO_WM_SLIDE_LAYOUT" val="a_f"/>
  <p:tag name="KSO_WM_SLIDE_LAYOUT_CNT" val="2_2"/>
  <p:tag name="KSO_WM_TEMPLATE_THUMBS_INDEX" val="1、6、7、8、9、11、13、16、17、1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29144_8*d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VALUE" val="1904*1299"/>
  <p:tag name="KSO_WM_UNIT_TYPE" val="d"/>
  <p:tag name="KSO_WM_UNIT_INDEX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f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SUBTYPE" val="a"/>
  <p:tag name="KSO_WM_UNIT_PRESET_TEXT" val="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135"/>
  <p:tag name="KSO_WM_UNIT_TYPE" val="f"/>
  <p:tag name="KSO_WM_UNIT_INDEX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9"/>
  <p:tag name="KSO_WM_UNIT_TYPE" val="a"/>
  <p:tag name="KSO_WM_UNIT_INDEX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8"/>
  <p:tag name="KSO_WM_TEMPLATE_SUBCATEGORY" val="0"/>
  <p:tag name="KSO_WM_TEMPLATE_MASTER_TYPE" val="1"/>
  <p:tag name="KSO_WM_TEMPLATE_COLOR_TYPE" val="1"/>
  <p:tag name="KSO_WM_SLIDE_ITEM_CNT" val="0"/>
  <p:tag name="KSO_WM_SLIDE_INDEX" val="8"/>
  <p:tag name="KSO_WM_TAG_VERSION" val="1.0"/>
  <p:tag name="KSO_WM_SLIDE_TYPE" val="text"/>
  <p:tag name="KSO_WM_SLIDE_SUBTYPE" val="picTxt"/>
  <p:tag name="KSO_WM_SLIDE_SIZE" val="916*541"/>
  <p:tag name="KSO_WM_SLIDE_POSITION" val="-10*0"/>
  <p:tag name="KSO_WM_SLIDE_LAYOUT" val="a_d_f"/>
  <p:tag name="KSO_WM_SLIDE_LAYOUT_CNT" val="1_1_1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-5"/>
  <p:tag name="KSO_WM_UNIT_TYPE" val="i"/>
  <p:tag name="KSO_WM_UNIT_INDEX" val="1"/>
  <p:tag name="KSO_WM_UNIT_FILL_FORE_SCHEMECOLOR_INDEX" val="5"/>
  <p:tag name="KSO_WM_UNIT_SHADOW_SCHEMECOLOR_INDEX" val="5"/>
  <p:tag name="KSO_WM_UNIT_TEXT_FILL_FORE_SCHEMECOLOR_INDEX" val="1"/>
  <p:tag name="KSO_WM_UNIT_TEXT_FILL_TYPE" val="1"/>
  <p:tag name="KSO_WM_UNIT_USESOURCEFORMAT_APPLY" val="1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3_1"/>
  <p:tag name="KSO_WM_UNIT_FILL_FORE_SCHEMECOLOR_INDEX" val="5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6"/>
  <p:tag name="KSO_WM_TEMPLATE_SUBCATEGORY" val="0"/>
  <p:tag name="KSO_WM_TEMPLATE_MASTER_TYPE" val="1"/>
  <p:tag name="KSO_WM_TEMPLATE_COLOR_TYPE" val="1"/>
  <p:tag name="KSO_WM_SLIDE_ITEM_CNT" val="4"/>
  <p:tag name="KSO_WM_SLIDE_INDEX" val="16"/>
  <p:tag name="KSO_WM_TAG_VERSION" val="1.0"/>
  <p:tag name="KSO_WM_SLIDE_TYPE" val="text"/>
  <p:tag name="KSO_WM_SLIDE_SUBTYPE" val="diag"/>
  <p:tag name="KSO_WM_SLIDE_SIZE" val="851.544*352.4"/>
  <p:tag name="KSO_WM_SLIDE_POSITION" val="59.45*130.5"/>
  <p:tag name="KSO_WM_DIAGRAM_GROUP_CODE" val="l1-5"/>
  <p:tag name="KSO_WM_SLIDE_DIAGTYPE" val="l"/>
  <p:tag name="KSO_WM_SLIDE_LAYOUT" val="a_l"/>
  <p:tag name="KSO_WM_SLIDE_LAYOUT_CNT" val="1_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目 录"/>
  <p:tag name="KSO_WM_UNIT_NOCLEAR" val="1"/>
  <p:tag name="KSO_WM_UNIT_VALUE" val="2"/>
  <p:tag name="KSO_WM_DIAGRAM_GROUP_CODE" val="l1-1"/>
  <p:tag name="KSO_WM_UNIT_TYPE" val="a"/>
  <p:tag name="KSO_WM_UNIT_INDEX" val="1"/>
  <p:tag name="KSO_WM_UNIT_TEXT_FILL_FORE_SCHEMECOLOR_INDEX" val="5"/>
  <p:tag name="KSO_WM_UNIT_USESOURCEFORMAT_APPLY" val="1"/>
</p:tagLst>
</file>

<file path=ppt/tags/tag13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3"/>
  <p:tag name="KSO_WM_TEMPLATE_SUBCATEGORY" val="0"/>
  <p:tag name="KSO_WM_TEMPLATE_MASTER_TYPE" val="1"/>
  <p:tag name="KSO_WM_TEMPLATE_COLOR_TYPE" val="1"/>
  <p:tag name="KSO_WM_SLIDE_ITEM_CNT" val="3"/>
  <p:tag name="KSO_WM_SLIDE_INDEX" val="3"/>
  <p:tag name="KSO_WM_TAG_VERSION" val="1.0"/>
  <p:tag name="KSO_WM_SLIDE_TYPE" val="contents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5074,&quot;width&quot;:2218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Thanks _x000B_For Watching."/>
  <p:tag name="KSO_WM_UNIT_NOCLEAR" val="1"/>
  <p:tag name="KSO_WM_UNIT_TYPE" val="a"/>
  <p:tag name="KSO_WM_UNIT_INDEX" val="1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b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谢谢大家！"/>
  <p:tag name="KSO_WM_UNIT_NOCLEAR" val="0"/>
  <p:tag name="KSO_WM_UNIT_VALUE" val="8"/>
  <p:tag name="KSO_WM_UNIT_TYPE" val="b"/>
  <p:tag name="KSO_WM_UNIT_INDEX" val="1"/>
</p:tagLst>
</file>

<file path=ppt/tags/tag27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8"/>
  <p:tag name="KSO_WM_TEMPLATE_SUBCATEGORY" val="0"/>
  <p:tag name="KSO_WM_TEMPLATE_MASTER_TYPE" val="1"/>
  <p:tag name="KSO_WM_TEMPLATE_COLOR_TYPE" val="1"/>
  <p:tag name="KSO_WM_SLIDE_ITEM_CNT" val="0"/>
  <p:tag name="KSO_WM_SLIDE_INDEX" val="18"/>
  <p:tag name="KSO_WM_TAG_VERSION" val="1.0"/>
  <p:tag name="KSO_WM_SLIDE_TYPE" val="endPage"/>
  <p:tag name="KSO_WM_SLIDE_SUBTYPE" val="pureTxt"/>
  <p:tag name="KSO_WM_SLIDE_LAYOUT" val="a_b"/>
  <p:tag name="KSO_WM_SLIDE_LAYOUT_CNT" val="1_1"/>
</p:tagLst>
</file>

<file path=ppt/tags/tag276.xml><?xml version="1.0" encoding="utf-8"?>
<p:tagLst xmlns:p="http://schemas.openxmlformats.org/presentationml/2006/main">
  <p:tag name="commondata" val="eyJoZGlkIjoiYTlhOGExOGI1YjA1YTQ4N2EzZjM4NmQyZTQ1NDdlZTQifQ==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6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7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20229144主题">
      <a:dk1>
        <a:srgbClr val="000000"/>
      </a:dk1>
      <a:lt1>
        <a:srgbClr val="FFFFFF"/>
      </a:lt1>
      <a:dk2>
        <a:srgbClr val="EBEFFF"/>
      </a:dk2>
      <a:lt2>
        <a:srgbClr val="FFFFFF"/>
      </a:lt2>
      <a:accent1>
        <a:srgbClr val="2956FF"/>
      </a:accent1>
      <a:accent2>
        <a:srgbClr val="0FD374"/>
      </a:accent2>
      <a:accent3>
        <a:srgbClr val="FFD247"/>
      </a:accent3>
      <a:accent4>
        <a:srgbClr val="FF7429"/>
      </a:accent4>
      <a:accent5>
        <a:srgbClr val="F84949"/>
      </a:accent5>
      <a:accent6>
        <a:srgbClr val="8337FF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2676</Words>
  <Application>WPS 演示</Application>
  <PresentationFormat>宽屏</PresentationFormat>
  <Paragraphs>214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Arial</vt:lpstr>
      <vt:lpstr>Arial Black</vt:lpstr>
      <vt:lpstr>Bahnschrift</vt:lpstr>
      <vt:lpstr>Cambria Math</vt:lpstr>
      <vt:lpstr>Arial Unicode MS</vt:lpstr>
      <vt:lpstr>Calibri</vt:lpstr>
      <vt:lpstr>2_Office 主题​​</vt:lpstr>
      <vt:lpstr>夹具设计项目教程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  For Watching.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123</dc:creator>
  <cp:lastModifiedBy></cp:lastModifiedBy>
  <cp:revision>30</cp:revision>
  <dcterms:created xsi:type="dcterms:W3CDTF">2023-08-09T12:44:00Z</dcterms:created>
  <dcterms:modified xsi:type="dcterms:W3CDTF">2025-01-14T06:46:24Z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81EED03F9B5047B6A9605E3B843A21AB_13</vt:lpwstr>
  </property>
  <property fmtid="{D5CDD505-2E9C-101B-9397-08002B2CF9AE}" pid="3" name="KSOProductBuildVer">
    <vt:lpwstr>2052-12.1.0.16250</vt:lpwstr>
  </property>
</Properties>
</file>